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handoutMasterIdLst>
    <p:handoutMasterId r:id="rId27"/>
  </p:handoutMasterIdLst>
  <p:sldIdLst>
    <p:sldId id="473" r:id="rId2"/>
    <p:sldId id="508" r:id="rId3"/>
    <p:sldId id="526" r:id="rId4"/>
    <p:sldId id="548" r:id="rId5"/>
    <p:sldId id="500" r:id="rId6"/>
    <p:sldId id="511" r:id="rId7"/>
    <p:sldId id="476" r:id="rId8"/>
    <p:sldId id="516" r:id="rId9"/>
    <p:sldId id="512" r:id="rId10"/>
    <p:sldId id="531" r:id="rId11"/>
    <p:sldId id="553" r:id="rId12"/>
    <p:sldId id="535" r:id="rId13"/>
    <p:sldId id="538" r:id="rId14"/>
    <p:sldId id="543" r:id="rId15"/>
    <p:sldId id="537" r:id="rId16"/>
    <p:sldId id="495" r:id="rId17"/>
    <p:sldId id="554" r:id="rId18"/>
    <p:sldId id="549" r:id="rId19"/>
    <p:sldId id="550" r:id="rId20"/>
    <p:sldId id="494" r:id="rId21"/>
    <p:sldId id="521" r:id="rId22"/>
    <p:sldId id="522" r:id="rId23"/>
    <p:sldId id="524" r:id="rId24"/>
    <p:sldId id="55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288" userDrawn="1">
          <p15:clr>
            <a:srgbClr val="A4A3A4"/>
          </p15:clr>
        </p15:guide>
        <p15:guide id="4" pos="7416" userDrawn="1">
          <p15:clr>
            <a:srgbClr val="A4A3A4"/>
          </p15:clr>
        </p15:guide>
        <p15:guide id="12" pos="3456" userDrawn="1">
          <p15:clr>
            <a:srgbClr val="A4A3A4"/>
          </p15:clr>
        </p15:guide>
        <p15:guide id="13" pos="4248" userDrawn="1">
          <p15:clr>
            <a:srgbClr val="A4A3A4"/>
          </p15:clr>
        </p15:guide>
        <p15:guide id="14" orient="horz" pos="1008" userDrawn="1">
          <p15:clr>
            <a:srgbClr val="A4A3A4"/>
          </p15:clr>
        </p15:guide>
        <p15:guide id="18" orient="horz" pos="288" userDrawn="1">
          <p15:clr>
            <a:srgbClr val="A4A3A4"/>
          </p15:clr>
        </p15:guide>
        <p15:guide id="19" orient="horz" pos="4032" userDrawn="1">
          <p15:clr>
            <a:srgbClr val="A4A3A4"/>
          </p15:clr>
        </p15:guide>
        <p15:guide id="23" pos="688" userDrawn="1">
          <p15:clr>
            <a:srgbClr val="A4A3A4"/>
          </p15:clr>
        </p15:guide>
        <p15:guide id="25" pos="69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BABA"/>
    <a:srgbClr val="140C12"/>
    <a:srgbClr val="0F1C1B"/>
    <a:srgbClr val="4C5857"/>
    <a:srgbClr val="1C3534"/>
    <a:srgbClr val="0C1615"/>
    <a:srgbClr val="FFFFFF"/>
    <a:srgbClr val="90B69E"/>
    <a:srgbClr val="808195"/>
    <a:srgbClr val="DED5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0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86" y="102"/>
      </p:cViewPr>
      <p:guideLst>
        <p:guide pos="288"/>
        <p:guide pos="7416"/>
        <p:guide pos="3456"/>
        <p:guide pos="4248"/>
        <p:guide orient="horz" pos="1008"/>
        <p:guide orient="horz" pos="288"/>
        <p:guide orient="horz" pos="4032"/>
        <p:guide pos="688"/>
        <p:guide pos="698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5" d="100"/>
        <a:sy n="85" d="100"/>
      </p:scale>
      <p:origin x="0" y="-5309"/>
    </p:cViewPr>
  </p:sorterViewPr>
  <p:notesViewPr>
    <p:cSldViewPr snapToGrid="0" showGuides="1">
      <p:cViewPr varScale="1">
        <p:scale>
          <a:sx n="81" d="100"/>
          <a:sy n="81" d="100"/>
        </p:scale>
        <p:origin x="389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6EC20F-E91C-4E24-AF8D-16DFA29408A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04DFD8-5D29-44B9-B06F-9378842224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779A7-4719-4788-8256-C557376FE6FB}" type="datetimeFigureOut">
              <a:rPr lang="en-US" smtClean="0"/>
              <a:t>30-Mar-23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FC38C7-D6F2-496A-8847-D621CA9D54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DA0A44-0BAD-4C8D-93F4-B91B854924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7E708-D88D-46EC-8C48-2DB5ED58A3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441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00522-E267-467A-9678-C500C027DD92}" type="datetimeFigureOut">
              <a:rPr lang="en-US" smtClean="0"/>
              <a:t>30-Mar-23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265E74-3DD7-40C6-A71F-287C8EFB0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373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Opening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6701231E-D87B-B446-B12B-5AB93FCD32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87750" y="3016930"/>
            <a:ext cx="5016500" cy="8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426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FCA78B5-7C0E-F52A-9AA5-008B90D26E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72"/>
          <a:stretch/>
        </p:blipFill>
        <p:spPr>
          <a:xfrm>
            <a:off x="3393501" y="0"/>
            <a:ext cx="87985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4E8E296-F667-441A-3B58-B298E97204CC}"/>
              </a:ext>
            </a:extLst>
          </p:cNvPr>
          <p:cNvSpPr txBox="1">
            <a:spLocks/>
          </p:cNvSpPr>
          <p:nvPr userDrawn="1"/>
        </p:nvSpPr>
        <p:spPr>
          <a:xfrm>
            <a:off x="1092200" y="1791188"/>
            <a:ext cx="5651500" cy="32756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8000" dirty="0">
                <a:solidFill>
                  <a:schemeClr val="bg1"/>
                </a:solidFill>
              </a:rPr>
              <a:t>Thank </a:t>
            </a:r>
          </a:p>
          <a:p>
            <a:pPr algn="l"/>
            <a:r>
              <a:rPr lang="en-US" sz="8000" dirty="0">
                <a:solidFill>
                  <a:schemeClr val="bg1"/>
                </a:solidFill>
              </a:rPr>
              <a:t>You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1AA473A-8257-DEA0-8E49-E59FA4698E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01340" y="6257235"/>
            <a:ext cx="1747748" cy="2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45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 You Slide 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BFCA78B5-7C0E-F52A-9AA5-008B90D26E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72"/>
          <a:stretch/>
        </p:blipFill>
        <p:spPr>
          <a:xfrm>
            <a:off x="3393501" y="0"/>
            <a:ext cx="8798500" cy="68580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4E8E296-F667-441A-3B58-B298E97204CC}"/>
              </a:ext>
            </a:extLst>
          </p:cNvPr>
          <p:cNvSpPr txBox="1">
            <a:spLocks/>
          </p:cNvSpPr>
          <p:nvPr userDrawn="1"/>
        </p:nvSpPr>
        <p:spPr>
          <a:xfrm>
            <a:off x="1092200" y="1791188"/>
            <a:ext cx="5651500" cy="32756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8000" dirty="0">
                <a:solidFill>
                  <a:schemeClr val="bg1"/>
                </a:solidFill>
              </a:rPr>
              <a:t>Merci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1AA473A-8257-DEA0-8E49-E59FA4698E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01340" y="6257235"/>
            <a:ext cx="1747748" cy="2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68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ing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64D5CBE5-B588-A02C-114A-05446B48B7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2925" y="2454384"/>
            <a:ext cx="1866150" cy="194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93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ing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A36E1F50-D73B-6BBA-9950-1965C67E44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2925" y="2454384"/>
            <a:ext cx="1866150" cy="194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225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ing Slide 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9C55E41-D003-5180-C6A0-FD8A8DA9C3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2925" y="2454384"/>
            <a:ext cx="1866150" cy="194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4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ing Slide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9C55E41-D003-5180-C6A0-FD8A8DA9C3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2925" y="2454384"/>
            <a:ext cx="1866150" cy="194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655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FA676-18FF-446B-9B68-9A7DD8B7E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9C099-14C3-4D40-8D9F-F8464094DB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FBFD9F-A50A-4CF9-9BAA-265523D6C4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2B1FC5-4804-409E-815A-730867623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2C61DB-B860-47DB-848B-7A6796486119}" type="datetimeFigureOut">
              <a:rPr lang="en-US" smtClean="0"/>
              <a:pPr/>
              <a:t>30-Mar-23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DA0483-D4BC-40CC-BD50-EF7988C1C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A0D358-6AA0-43E2-B868-8560558AB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547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4F1C1-D5A1-413E-9B2B-5CADF1FE7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2558C-42C5-46F2-A232-CCFB3798A6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E75DB-C062-4504-A804-DFFA3A749D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64572C-AD9E-45B3-9620-D8819E758C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4BBA7E-08E4-4A59-BD10-877A3B754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268E02-9EDF-4479-A1B7-DD5EDCB3B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2C61DB-B860-47DB-848B-7A6796486119}" type="datetimeFigureOut">
              <a:rPr lang="en-US" smtClean="0"/>
              <a:pPr/>
              <a:t>30-Mar-23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7A5EB1-A147-4F26-A387-497234085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BC0E72-8FAB-49C7-8D84-235854216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572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DDEBD-8D10-4E3C-B42C-3E9D342AB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6F4DC-D0BF-4136-BCB0-270CCA547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085322-EFBE-400E-B399-FDA80A671F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F62AB6-25CC-4902-9E53-E1ED57D51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2C61DB-B860-47DB-848B-7A6796486119}" type="datetimeFigureOut">
              <a:rPr lang="en-US" smtClean="0"/>
              <a:pPr/>
              <a:t>30-Mar-23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9B4F40-4A21-479F-8E31-7811C6087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E4B4EE-902C-46FA-A0C8-842853B0E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89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1FF8E-A2B5-44FC-B4BA-AF830851D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93253-B1BF-4347-929A-E9BBFF3CD6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2990A6-F980-4984-9501-A26E4DC8A6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97C031-3E08-430A-AF20-C5BB90183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2C61DB-B860-47DB-848B-7A6796486119}" type="datetimeFigureOut">
              <a:rPr lang="en-US" smtClean="0"/>
              <a:pPr/>
              <a:t>30-Mar-23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1491BD-3AE2-4BB9-A373-BB536E95D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0B581E-2D59-453E-9FD8-2B99BC0FD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459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Opening Slide 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6701231E-D87B-B446-B12B-5AB93FCD32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87750" y="3016930"/>
            <a:ext cx="5016500" cy="8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6457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1F8DA-F366-455B-84E2-0AC5A0871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A441BF-DDB6-4986-87F5-C529F31715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2B912-1509-40D1-B650-9CA76F108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2C61DB-B860-47DB-848B-7A6796486119}" type="datetimeFigureOut">
              <a:rPr lang="en-US" smtClean="0"/>
              <a:pPr/>
              <a:t>30-Mar-23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0878E1-8504-4C75-A206-4A45A54A4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FF06B-F6C0-4D4D-929D-463B20CCB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667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C4B408-F2A3-4A62-A51F-B07805DEC1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1773F3-0153-47A5-A196-082E63757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1E3E0-7D14-4B98-8BEB-553411741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2C61DB-B860-47DB-848B-7A6796486119}" type="datetimeFigureOut">
              <a:rPr lang="en-US" smtClean="0"/>
              <a:pPr/>
              <a:t>30-Mar-23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CDE292-19CF-4AB8-A2A9-9A6FFE510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7241F-248B-4812-B5DF-D7A7E0982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8445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EEAAF-5B11-484D-82A5-B143B2D5C5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433057-5966-464B-B437-EDBA7D28F1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1EE1B-FDBA-43E6-801E-2ED545EB5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2C61DB-B860-47DB-848B-7A6796486119}" type="datetimeFigureOut">
              <a:rPr lang="en-US" smtClean="0"/>
              <a:pPr/>
              <a:t>30-Mar-23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4AD45-2803-44E1-BDF3-10AD27F47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333E16-22C9-451F-8BBD-F12763033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00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D9A4C-AA47-452B-96D5-6C4BAA30FA4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74266" y="2154282"/>
            <a:ext cx="7315200" cy="2549433"/>
          </a:xfrm>
        </p:spPr>
        <p:txBody>
          <a:bodyPr anchor="ctr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pPr algn="l"/>
            <a:r>
              <a:rPr lang="en-US" sz="6000" dirty="0"/>
              <a:t>Lorem ipsum</a:t>
            </a:r>
            <a:br>
              <a:rPr lang="en-US" sz="6000" dirty="0"/>
            </a:br>
            <a:r>
              <a:rPr lang="en-US" sz="6000" dirty="0"/>
              <a:t>dolor sit </a:t>
            </a:r>
            <a:r>
              <a:rPr lang="en-US" sz="6000" dirty="0" err="1"/>
              <a:t>amet</a:t>
            </a:r>
            <a:r>
              <a:rPr lang="en-US" sz="6000" dirty="0"/>
              <a:t> </a:t>
            </a:r>
            <a:r>
              <a:rPr lang="en-US" sz="6000" dirty="0">
                <a:ea typeface="Roboto Light" panose="02000000000000000000" pitchFamily="2" charset="0"/>
              </a:rPr>
              <a:t>lorem ipsum dolor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5600D4-9638-4FAE-8E6D-021802CBDA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974265" y="4703717"/>
            <a:ext cx="7315199" cy="1269988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style lorem ipsum dolor sit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5B43E-4E60-4236-B67C-FE18411CD7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89465" y="6169981"/>
            <a:ext cx="1797636" cy="227218"/>
          </a:xfrm>
        </p:spPr>
        <p:txBody>
          <a:bodyPr anchor="b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82C61DB-B860-47DB-848B-7A6796486119}" type="datetimeFigureOut">
              <a:rPr lang="en-US" smtClean="0"/>
              <a:pPr/>
              <a:t>30-Mar-23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F6B09-C4FA-4982-AB04-63EEDBC76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1912" y="6107354"/>
            <a:ext cx="3173686" cy="28984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F9D08D2-7442-9080-88D5-5DAE7C24D9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0456" y="457201"/>
            <a:ext cx="442913" cy="462632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03ABC30-AFA0-F396-D3A9-59D76F21C9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993526" y="0"/>
            <a:ext cx="1984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64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160" userDrawn="1">
          <p15:clr>
            <a:srgbClr val="FBAE40"/>
          </p15:clr>
        </p15:guide>
        <p15:guide id="4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DC319-28D2-45C2-BDFB-AD9659F221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4900" y="2510740"/>
            <a:ext cx="8536250" cy="1267177"/>
          </a:xfrm>
        </p:spPr>
        <p:txBody>
          <a:bodyPr anchor="ctr">
            <a:normAutofit/>
          </a:bodyPr>
          <a:lstStyle>
            <a:lvl1pPr algn="l">
              <a:defRPr sz="7200"/>
            </a:lvl1pPr>
          </a:lstStyle>
          <a:p>
            <a:r>
              <a:rPr lang="en-US" sz="7200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B0072-531A-4F2C-89ED-595F226AB9D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04900" y="3777917"/>
            <a:ext cx="8536250" cy="99826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400" dirty="0"/>
              <a:t>Section subtitle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D8F135F-47C8-31BE-1145-51EFE26FEA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7289"/>
          <a:stretch/>
        </p:blipFill>
        <p:spPr>
          <a:xfrm>
            <a:off x="10683133" y="0"/>
            <a:ext cx="15088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5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6BCFC-A244-45BE-8BE6-1B7F73652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349" y="6150556"/>
            <a:ext cx="613299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B54B17-48FF-40AA-ACBB-7EDC199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2199" y="1512334"/>
            <a:ext cx="8380655" cy="1107384"/>
          </a:xfrm>
        </p:spPr>
        <p:txBody>
          <a:bodyPr anchor="t"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Big Header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8AD74-2847-4C1E-8064-3F0B815165D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92199" y="2619720"/>
            <a:ext cx="8380656" cy="253025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This is body text lorem ipsum dolor sit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amet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consectetur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adipiscing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elit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 Sed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mollis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nunc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sed lectus fermentum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ornare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 In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luctus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odio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dui, eget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consequat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lorem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scelerisque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feugiat.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Quisque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enim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gravida dui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faucibus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imperdiet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eget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quis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diam. Duis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rhoncus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ipsum eget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aliquet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fermentum.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Curabitur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sodales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porttitor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massa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semper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hendrerit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est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tincidunt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nec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B1925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Gilroy ExtraBold"/>
                <a:ea typeface="+mn-ea"/>
                <a:cs typeface="+mn-cs"/>
              </a:rPr>
              <a:t>This is an important point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80EEA-C06F-4A48-A2D6-C6205929F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349" y="217350"/>
            <a:ext cx="1527699" cy="365125"/>
          </a:xfrm>
        </p:spPr>
        <p:txBody>
          <a:bodyPr anchor="t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5219F845-7350-1CC2-0FDB-3B45C62E1B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01339" y="6189554"/>
            <a:ext cx="1747748" cy="2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997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6BCFC-A244-45BE-8BE6-1B7F73652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349" y="6150556"/>
            <a:ext cx="613299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B54B17-48FF-40AA-ACBB-7EDC199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2199" y="1512334"/>
            <a:ext cx="8380655" cy="1107384"/>
          </a:xfrm>
        </p:spPr>
        <p:txBody>
          <a:bodyPr anchor="t"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Big Header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8AD74-2847-4C1E-8064-3F0B815165D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92199" y="2619720"/>
            <a:ext cx="8380656" cy="253025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This is body text lorem ipsum dolor sit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amet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consectetur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adipiscing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elit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 Sed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mollis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nunc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sed lectus fermentum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ornare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 In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luctus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odio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dui, eget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consequat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lorem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scelerisque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feugiat.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Quisque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enim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gravida dui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faucibus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imperdiet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eget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quis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diam. Duis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rhoncus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ipsum eget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aliquet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fermentum.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Curabitur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sodales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porttitor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massa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semper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hendrerit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est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tincidunt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nec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B1925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Gilroy ExtraBold"/>
                <a:ea typeface="+mn-ea"/>
                <a:cs typeface="+mn-cs"/>
              </a:rPr>
              <a:t>This is an important point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80EEA-C06F-4A48-A2D6-C6205929F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349" y="217350"/>
            <a:ext cx="1527699" cy="365125"/>
          </a:xfrm>
        </p:spPr>
        <p:txBody>
          <a:bodyPr anchor="t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5219F845-7350-1CC2-0FDB-3B45C62E1B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01339" y="6189554"/>
            <a:ext cx="1747748" cy="28713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6F53F18E-97D3-5F3D-1061-90FAEA3FB00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993526" y="0"/>
            <a:ext cx="1984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32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6BCFC-A244-45BE-8BE6-1B7F73652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349" y="6150556"/>
            <a:ext cx="613299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B54B17-48FF-40AA-ACBB-7EDC1998C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2199" y="1512334"/>
            <a:ext cx="8380655" cy="1107384"/>
          </a:xfrm>
        </p:spPr>
        <p:txBody>
          <a:bodyPr anchor="t"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Big Header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8AD74-2847-4C1E-8064-3F0B815165D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092199" y="2619720"/>
            <a:ext cx="8380656" cy="253025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This is body text lorem ipsum dolor sit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amet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consectetur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adipiscing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elit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 Sed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mollis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nunc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sed lectus fermentum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ornare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 In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luctus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odio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dui, eget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consequat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lorem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scelerisque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feugiat.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Quisque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enim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gravida dui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faucibus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imperdiet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eget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quis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diam. Duis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rhoncus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ipsum eget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aliquet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fermentum.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Curabitur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sodales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porttitor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massa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, semper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hendrerit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est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tincidunt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nec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2B1925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B1925"/>
                </a:solidFill>
                <a:effectLst/>
                <a:uLnTx/>
                <a:uFillTx/>
                <a:latin typeface="Gilroy ExtraBold"/>
                <a:ea typeface="+mn-ea"/>
                <a:cs typeface="+mn-cs"/>
              </a:rPr>
              <a:t>This is an important point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80EEA-C06F-4A48-A2D6-C6205929F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8349" y="217350"/>
            <a:ext cx="1527699" cy="365125"/>
          </a:xfrm>
        </p:spPr>
        <p:txBody>
          <a:bodyPr anchor="t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5219F845-7350-1CC2-0FDB-3B45C62E1B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01339" y="6189554"/>
            <a:ext cx="1747748" cy="28713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696FC16-D914-FC41-67A6-F8E0D3843B1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993526" y="0"/>
            <a:ext cx="1984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41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082405-1D21-4950-9508-9E34E7871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2C61DB-B860-47DB-848B-7A6796486119}" type="datetimeFigureOut">
              <a:rPr lang="en-US" smtClean="0"/>
              <a:pPr/>
              <a:t>30-Mar-23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5130F-531D-4881-BD7E-2522EBE86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BB41D6-FD80-45D2-A4F4-AE3FD5D0F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154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6184D-6C39-4892-9C84-E89115037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200" y="365125"/>
            <a:ext cx="10457650" cy="1325563"/>
          </a:xfrm>
        </p:spPr>
        <p:txBody>
          <a:bodyPr>
            <a:no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E2F018-F92D-46C3-B97F-2C95FB0A4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2C61DB-B860-47DB-848B-7A6796486119}" type="datetimeFigureOut">
              <a:rPr lang="en-US" smtClean="0"/>
              <a:pPr/>
              <a:t>30-Mar-23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2CB90B-0D74-4BF9-B436-EFD6C1485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E6982D-D6D1-42D7-BEC3-AF407FEFF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81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chemeClr val="tx1"/>
            </a:gs>
            <a:gs pos="100000">
              <a:schemeClr val="tx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D8DBD7-293E-4C3F-A7F0-F7ABEBA05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9E9C1C-D0D6-4E10-8AD6-0DD892F5A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7DA34-0B35-411C-98F8-476F1366F7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82C61DB-B860-47DB-848B-7A6796486119}" type="datetimeFigureOut">
              <a:rPr lang="en-US" smtClean="0"/>
              <a:pPr/>
              <a:t>30-Mar-23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D91CA-14AA-4AC8-86EB-33F0635C56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BBC01-627A-440C-9793-97B3A1AC6F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81294E0-835E-4CA4-A67B-D3DBB97A72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3083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697" r:id="rId3"/>
    <p:sldLayoutId id="2147483699" r:id="rId4"/>
    <p:sldLayoutId id="2147483698" r:id="rId5"/>
    <p:sldLayoutId id="2147483710" r:id="rId6"/>
    <p:sldLayoutId id="2147483711" r:id="rId7"/>
    <p:sldLayoutId id="2147483703" r:id="rId8"/>
    <p:sldLayoutId id="2147483702" r:id="rId9"/>
    <p:sldLayoutId id="2147483714" r:id="rId10"/>
    <p:sldLayoutId id="2147483720" r:id="rId11"/>
    <p:sldLayoutId id="2147483719" r:id="rId12"/>
    <p:sldLayoutId id="2147483715" r:id="rId13"/>
    <p:sldLayoutId id="2147483716" r:id="rId14"/>
    <p:sldLayoutId id="2147483718" r:id="rId15"/>
    <p:sldLayoutId id="2147483700" r:id="rId16"/>
    <p:sldLayoutId id="2147483701" r:id="rId17"/>
    <p:sldLayoutId id="2147483704" r:id="rId18"/>
    <p:sldLayoutId id="2147483705" r:id="rId19"/>
    <p:sldLayoutId id="2147483706" r:id="rId20"/>
    <p:sldLayoutId id="2147483707" r:id="rId21"/>
    <p:sldLayoutId id="2147483708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2160" userDrawn="1">
          <p15:clr>
            <a:srgbClr val="F26B43"/>
          </p15:clr>
        </p15:guide>
        <p15:guide id="4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31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image" Target="../media/image8.svg"/><Relationship Id="rId7" Type="http://schemas.openxmlformats.org/officeDocument/2006/relationships/image" Target="../media/image37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emf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D5796C4A-322C-7A17-A93F-EAC69D8977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87750" y="3016930"/>
            <a:ext cx="5016500" cy="8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078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FC7E11F9-2F6B-4388-ACD0-9012D32AC228}"/>
              </a:ext>
            </a:extLst>
          </p:cNvPr>
          <p:cNvSpPr txBox="1">
            <a:spLocks/>
          </p:cNvSpPr>
          <p:nvPr/>
        </p:nvSpPr>
        <p:spPr>
          <a:xfrm>
            <a:off x="1103490" y="2611093"/>
            <a:ext cx="3952520" cy="2537398"/>
          </a:xfrm>
          <a:prstGeom prst="rect">
            <a:avLst/>
          </a:prstGeom>
        </p:spPr>
        <p:txBody>
          <a:bodyPr vert="horz" lIns="90000" tIns="45720" rIns="90000" bIns="9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chemeClr val="bg1"/>
                </a:solidFill>
              </a:rPr>
              <a:t>This is body text lorem ipsum dolor sit amet, consectetur adipiscing elit. Sed mollis </a:t>
            </a:r>
            <a:r>
              <a:rPr lang="en-US" sz="1500" dirty="0" err="1">
                <a:solidFill>
                  <a:schemeClr val="bg1"/>
                </a:solidFill>
              </a:rPr>
              <a:t>nunc</a:t>
            </a:r>
            <a:r>
              <a:rPr lang="en-US" sz="1500" dirty="0">
                <a:solidFill>
                  <a:schemeClr val="bg1"/>
                </a:solidFill>
              </a:rPr>
              <a:t> sed </a:t>
            </a:r>
            <a:r>
              <a:rPr lang="en-US" sz="1500" dirty="0" err="1">
                <a:solidFill>
                  <a:schemeClr val="bg1"/>
                </a:solidFill>
              </a:rPr>
              <a:t>lectus</a:t>
            </a:r>
            <a:r>
              <a:rPr lang="en-US" sz="1500" dirty="0">
                <a:solidFill>
                  <a:schemeClr val="bg1"/>
                </a:solidFill>
              </a:rPr>
              <a:t> fermentum </a:t>
            </a:r>
            <a:r>
              <a:rPr lang="en-US" sz="1500" dirty="0" err="1">
                <a:solidFill>
                  <a:schemeClr val="bg1"/>
                </a:solidFill>
              </a:rPr>
              <a:t>ornare</a:t>
            </a:r>
            <a:r>
              <a:rPr lang="en-US" sz="1500" dirty="0">
                <a:solidFill>
                  <a:schemeClr val="bg1"/>
                </a:solidFill>
              </a:rPr>
              <a:t>. In </a:t>
            </a:r>
            <a:r>
              <a:rPr lang="en-US" sz="1500" dirty="0" err="1">
                <a:solidFill>
                  <a:schemeClr val="bg1"/>
                </a:solidFill>
              </a:rPr>
              <a:t>luctus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odio</a:t>
            </a:r>
            <a:r>
              <a:rPr lang="en-US" sz="1500" dirty="0">
                <a:solidFill>
                  <a:schemeClr val="bg1"/>
                </a:solidFill>
              </a:rPr>
              <a:t> dui, </a:t>
            </a:r>
            <a:r>
              <a:rPr lang="en-US" sz="1500" dirty="0" err="1">
                <a:solidFill>
                  <a:schemeClr val="bg1"/>
                </a:solidFill>
              </a:rPr>
              <a:t>eget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consequat</a:t>
            </a:r>
            <a:r>
              <a:rPr lang="en-US" sz="1500" dirty="0">
                <a:solidFill>
                  <a:schemeClr val="bg1"/>
                </a:solidFill>
              </a:rPr>
              <a:t> lorem </a:t>
            </a:r>
            <a:r>
              <a:rPr lang="en-US" sz="1500" dirty="0" err="1">
                <a:solidFill>
                  <a:schemeClr val="bg1"/>
                </a:solidFill>
              </a:rPr>
              <a:t>scelerisque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feugiat</a:t>
            </a:r>
            <a:r>
              <a:rPr lang="en-US" sz="15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00000"/>
              </a:lnSpc>
              <a:buClr>
                <a:schemeClr val="accent4"/>
              </a:buClr>
              <a:buFont typeface="Sofia Pro Light" panose="020B0000000000000000" pitchFamily="34" charset="0"/>
              <a:buChar char="&gt;"/>
            </a:pPr>
            <a:endParaRPr lang="en-US" sz="15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B256D07-385E-EA48-99E1-7460EAFF598E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/>
              <a:t>Section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5ECCFC6-938B-994C-8ABB-A9CF3C47C90F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>
                <a:solidFill>
                  <a:srgbClr val="1C3534"/>
                </a:solidFill>
              </a:rPr>
              <a:pPr marL="0" indent="0">
                <a:buNone/>
              </a:pPr>
              <a:t>10</a:t>
            </a:fld>
            <a:endParaRPr lang="en-US" sz="1200">
              <a:solidFill>
                <a:srgbClr val="1C3534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A150FF3-3B15-E44C-9D0B-B3ABA7289ACD}"/>
              </a:ext>
            </a:extLst>
          </p:cNvPr>
          <p:cNvSpPr txBox="1">
            <a:spLocks/>
          </p:cNvSpPr>
          <p:nvPr/>
        </p:nvSpPr>
        <p:spPr>
          <a:xfrm>
            <a:off x="1092200" y="1512334"/>
            <a:ext cx="4492977" cy="110738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>
                <a:solidFill>
                  <a:schemeClr val="bg1"/>
                </a:solidFill>
              </a:rPr>
              <a:t>Big header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FF946FD-34F7-24FF-A0AC-736E98B52ADD}"/>
              </a:ext>
            </a:extLst>
          </p:cNvPr>
          <p:cNvSpPr/>
          <p:nvPr/>
        </p:nvSpPr>
        <p:spPr>
          <a:xfrm>
            <a:off x="6096000" y="457200"/>
            <a:ext cx="5653088" cy="59594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2C9878C-AC25-C5D2-E7B3-D9939941B727}"/>
              </a:ext>
            </a:extLst>
          </p:cNvPr>
          <p:cNvSpPr txBox="1">
            <a:spLocks/>
          </p:cNvSpPr>
          <p:nvPr/>
        </p:nvSpPr>
        <p:spPr>
          <a:xfrm>
            <a:off x="6743700" y="457200"/>
            <a:ext cx="5043488" cy="59435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solidFill>
                  <a:schemeClr val="bg2"/>
                </a:solidFill>
              </a:rPr>
              <a:t>Explore what’s possible</a:t>
            </a:r>
          </a:p>
        </p:txBody>
      </p:sp>
    </p:spTree>
    <p:extLst>
      <p:ext uri="{BB962C8B-B14F-4D97-AF65-F5344CB8AC3E}">
        <p14:creationId xmlns:p14="http://schemas.microsoft.com/office/powerpoint/2010/main" val="1443036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FC7E11F9-2F6B-4388-ACD0-9012D32AC228}"/>
              </a:ext>
            </a:extLst>
          </p:cNvPr>
          <p:cNvSpPr txBox="1">
            <a:spLocks/>
          </p:cNvSpPr>
          <p:nvPr/>
        </p:nvSpPr>
        <p:spPr>
          <a:xfrm>
            <a:off x="1103490" y="2611093"/>
            <a:ext cx="3952520" cy="2537398"/>
          </a:xfrm>
          <a:prstGeom prst="rect">
            <a:avLst/>
          </a:prstGeom>
        </p:spPr>
        <p:txBody>
          <a:bodyPr vert="horz" lIns="90000" tIns="45720" rIns="90000" bIns="9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chemeClr val="bg1"/>
                </a:solidFill>
              </a:rPr>
              <a:t>This is body text lorem ipsum dolor sit amet, consectetur adipiscing elit. Sed mollis </a:t>
            </a:r>
            <a:r>
              <a:rPr lang="en-US" sz="1500" dirty="0" err="1">
                <a:solidFill>
                  <a:schemeClr val="bg1"/>
                </a:solidFill>
              </a:rPr>
              <a:t>nunc</a:t>
            </a:r>
            <a:r>
              <a:rPr lang="en-US" sz="1500" dirty="0">
                <a:solidFill>
                  <a:schemeClr val="bg1"/>
                </a:solidFill>
              </a:rPr>
              <a:t> sed </a:t>
            </a:r>
            <a:r>
              <a:rPr lang="en-US" sz="1500" dirty="0" err="1">
                <a:solidFill>
                  <a:schemeClr val="bg1"/>
                </a:solidFill>
              </a:rPr>
              <a:t>lectus</a:t>
            </a:r>
            <a:r>
              <a:rPr lang="en-US" sz="1500" dirty="0">
                <a:solidFill>
                  <a:schemeClr val="bg1"/>
                </a:solidFill>
              </a:rPr>
              <a:t> fermentum </a:t>
            </a:r>
            <a:r>
              <a:rPr lang="en-US" sz="1500" dirty="0" err="1">
                <a:solidFill>
                  <a:schemeClr val="bg1"/>
                </a:solidFill>
              </a:rPr>
              <a:t>ornare</a:t>
            </a:r>
            <a:r>
              <a:rPr lang="en-US" sz="1500" dirty="0">
                <a:solidFill>
                  <a:schemeClr val="bg1"/>
                </a:solidFill>
              </a:rPr>
              <a:t>. In </a:t>
            </a:r>
            <a:r>
              <a:rPr lang="en-US" sz="1500" dirty="0" err="1">
                <a:solidFill>
                  <a:schemeClr val="bg1"/>
                </a:solidFill>
              </a:rPr>
              <a:t>luctus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odio</a:t>
            </a:r>
            <a:r>
              <a:rPr lang="en-US" sz="1500" dirty="0">
                <a:solidFill>
                  <a:schemeClr val="bg1"/>
                </a:solidFill>
              </a:rPr>
              <a:t> dui, </a:t>
            </a:r>
            <a:r>
              <a:rPr lang="en-US" sz="1500" dirty="0" err="1">
                <a:solidFill>
                  <a:schemeClr val="bg1"/>
                </a:solidFill>
              </a:rPr>
              <a:t>eget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consequat</a:t>
            </a:r>
            <a:r>
              <a:rPr lang="en-US" sz="1500" dirty="0">
                <a:solidFill>
                  <a:schemeClr val="bg1"/>
                </a:solidFill>
              </a:rPr>
              <a:t> lorem </a:t>
            </a:r>
            <a:r>
              <a:rPr lang="en-US" sz="1500" dirty="0" err="1">
                <a:solidFill>
                  <a:schemeClr val="bg1"/>
                </a:solidFill>
              </a:rPr>
              <a:t>scelerisque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feugiat</a:t>
            </a:r>
            <a:r>
              <a:rPr lang="en-US" sz="15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00000"/>
              </a:lnSpc>
              <a:buClr>
                <a:schemeClr val="accent4"/>
              </a:buClr>
              <a:buFont typeface="Sofia Pro Light" panose="020B0000000000000000" pitchFamily="34" charset="0"/>
              <a:buChar char="&gt;"/>
            </a:pPr>
            <a:endParaRPr lang="en-US" sz="15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B256D07-385E-EA48-99E1-7460EAFF598E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/>
              <a:t>Section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5ECCFC6-938B-994C-8ABB-A9CF3C47C90F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>
                <a:solidFill>
                  <a:srgbClr val="1C3534"/>
                </a:solidFill>
              </a:rPr>
              <a:pPr marL="0" indent="0">
                <a:buNone/>
              </a:pPr>
              <a:t>11</a:t>
            </a:fld>
            <a:endParaRPr lang="en-US" sz="1200">
              <a:solidFill>
                <a:srgbClr val="1C3534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A150FF3-3B15-E44C-9D0B-B3ABA7289ACD}"/>
              </a:ext>
            </a:extLst>
          </p:cNvPr>
          <p:cNvSpPr txBox="1">
            <a:spLocks/>
          </p:cNvSpPr>
          <p:nvPr/>
        </p:nvSpPr>
        <p:spPr>
          <a:xfrm>
            <a:off x="1092200" y="1512334"/>
            <a:ext cx="4492977" cy="110738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>
                <a:solidFill>
                  <a:schemeClr val="bg1"/>
                </a:solidFill>
              </a:rPr>
              <a:t>Big header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FF946FD-34F7-24FF-A0AC-736E98B52ADD}"/>
              </a:ext>
            </a:extLst>
          </p:cNvPr>
          <p:cNvSpPr/>
          <p:nvPr/>
        </p:nvSpPr>
        <p:spPr>
          <a:xfrm>
            <a:off x="6096000" y="457200"/>
            <a:ext cx="5653088" cy="5959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2C9878C-AC25-C5D2-E7B3-D9939941B727}"/>
              </a:ext>
            </a:extLst>
          </p:cNvPr>
          <p:cNvSpPr txBox="1">
            <a:spLocks/>
          </p:cNvSpPr>
          <p:nvPr/>
        </p:nvSpPr>
        <p:spPr>
          <a:xfrm>
            <a:off x="6743700" y="457200"/>
            <a:ext cx="5043488" cy="59435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Explore what’s possible</a:t>
            </a:r>
          </a:p>
        </p:txBody>
      </p:sp>
    </p:spTree>
    <p:extLst>
      <p:ext uri="{BB962C8B-B14F-4D97-AF65-F5344CB8AC3E}">
        <p14:creationId xmlns:p14="http://schemas.microsoft.com/office/powerpoint/2010/main" val="2954815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FC7E11F9-2F6B-4388-ACD0-9012D32AC228}"/>
              </a:ext>
            </a:extLst>
          </p:cNvPr>
          <p:cNvSpPr txBox="1">
            <a:spLocks/>
          </p:cNvSpPr>
          <p:nvPr/>
        </p:nvSpPr>
        <p:spPr>
          <a:xfrm>
            <a:off x="1103490" y="2611093"/>
            <a:ext cx="3952520" cy="2537398"/>
          </a:xfrm>
          <a:prstGeom prst="rect">
            <a:avLst/>
          </a:prstGeom>
        </p:spPr>
        <p:txBody>
          <a:bodyPr vert="horz" lIns="90000" tIns="45720" rIns="90000" bIns="9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chemeClr val="bg1"/>
                </a:solidFill>
              </a:rPr>
              <a:t>This is body text lorem ipsum dolor sit amet, consectetur adipiscing elit. Sed mollis </a:t>
            </a:r>
            <a:r>
              <a:rPr lang="en-US" sz="1500" dirty="0" err="1">
                <a:solidFill>
                  <a:schemeClr val="bg1"/>
                </a:solidFill>
              </a:rPr>
              <a:t>nunc</a:t>
            </a:r>
            <a:r>
              <a:rPr lang="en-US" sz="1500" dirty="0">
                <a:solidFill>
                  <a:schemeClr val="bg1"/>
                </a:solidFill>
              </a:rPr>
              <a:t> sed </a:t>
            </a:r>
            <a:r>
              <a:rPr lang="en-US" sz="1500" dirty="0" err="1">
                <a:solidFill>
                  <a:schemeClr val="bg1"/>
                </a:solidFill>
              </a:rPr>
              <a:t>lectus</a:t>
            </a:r>
            <a:r>
              <a:rPr lang="en-US" sz="1500" dirty="0">
                <a:solidFill>
                  <a:schemeClr val="bg1"/>
                </a:solidFill>
              </a:rPr>
              <a:t> fermentum </a:t>
            </a:r>
            <a:r>
              <a:rPr lang="en-US" sz="1500" dirty="0" err="1">
                <a:solidFill>
                  <a:schemeClr val="bg1"/>
                </a:solidFill>
              </a:rPr>
              <a:t>ornare</a:t>
            </a:r>
            <a:r>
              <a:rPr lang="en-US" sz="1500" dirty="0">
                <a:solidFill>
                  <a:schemeClr val="bg1"/>
                </a:solidFill>
              </a:rPr>
              <a:t>. In </a:t>
            </a:r>
            <a:r>
              <a:rPr lang="en-US" sz="1500" dirty="0" err="1">
                <a:solidFill>
                  <a:schemeClr val="bg1"/>
                </a:solidFill>
              </a:rPr>
              <a:t>luctus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odio</a:t>
            </a:r>
            <a:r>
              <a:rPr lang="en-US" sz="1500" dirty="0">
                <a:solidFill>
                  <a:schemeClr val="bg1"/>
                </a:solidFill>
              </a:rPr>
              <a:t> dui, </a:t>
            </a:r>
            <a:r>
              <a:rPr lang="en-US" sz="1500" dirty="0" err="1">
                <a:solidFill>
                  <a:schemeClr val="bg1"/>
                </a:solidFill>
              </a:rPr>
              <a:t>eget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consequat</a:t>
            </a:r>
            <a:r>
              <a:rPr lang="en-US" sz="1500" dirty="0">
                <a:solidFill>
                  <a:schemeClr val="bg1"/>
                </a:solidFill>
              </a:rPr>
              <a:t> lorem </a:t>
            </a:r>
            <a:r>
              <a:rPr lang="en-US" sz="1500" dirty="0" err="1">
                <a:solidFill>
                  <a:schemeClr val="bg1"/>
                </a:solidFill>
              </a:rPr>
              <a:t>scelerisque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feugiat</a:t>
            </a:r>
            <a:r>
              <a:rPr lang="en-US" sz="15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00000"/>
              </a:lnSpc>
              <a:buClr>
                <a:schemeClr val="accent4"/>
              </a:buClr>
              <a:buFont typeface="Sofia Pro Light" panose="020B0000000000000000" pitchFamily="34" charset="0"/>
              <a:buChar char="&gt;"/>
            </a:pPr>
            <a:endParaRPr lang="en-US" sz="15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B256D07-385E-EA48-99E1-7460EAFF598E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/>
              <a:t>Section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5ECCFC6-938B-994C-8ABB-A9CF3C47C90F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>
                <a:solidFill>
                  <a:srgbClr val="1C3534"/>
                </a:solidFill>
              </a:rPr>
              <a:pPr marL="0" indent="0">
                <a:buNone/>
              </a:pPr>
              <a:t>12</a:t>
            </a:fld>
            <a:endParaRPr lang="en-US" sz="1200">
              <a:solidFill>
                <a:srgbClr val="1C3534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A150FF3-3B15-E44C-9D0B-B3ABA7289ACD}"/>
              </a:ext>
            </a:extLst>
          </p:cNvPr>
          <p:cNvSpPr txBox="1">
            <a:spLocks/>
          </p:cNvSpPr>
          <p:nvPr/>
        </p:nvSpPr>
        <p:spPr>
          <a:xfrm>
            <a:off x="1092200" y="1512334"/>
            <a:ext cx="4492977" cy="110738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>
                <a:solidFill>
                  <a:schemeClr val="bg1"/>
                </a:solidFill>
              </a:rPr>
              <a:t>Big header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7C5CB66-456C-D8FB-A0F4-00B66C4E5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57809" y="2336004"/>
            <a:ext cx="2092814" cy="2185987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B8738A1-DF17-8DED-ECEF-81474A81B216}"/>
              </a:ext>
            </a:extLst>
          </p:cNvPr>
          <p:cNvGrpSpPr/>
          <p:nvPr/>
        </p:nvGrpSpPr>
        <p:grpSpPr>
          <a:xfrm>
            <a:off x="7007180" y="473074"/>
            <a:ext cx="4079920" cy="5943601"/>
            <a:chOff x="7692980" y="457200"/>
            <a:chExt cx="4079920" cy="5943601"/>
          </a:xfrm>
        </p:grpSpPr>
        <p:pic>
          <p:nvPicPr>
            <p:cNvPr id="6" name="Picture 5" descr="A picture containing background pattern&#10;&#10;Description automatically generated">
              <a:extLst>
                <a:ext uri="{FF2B5EF4-FFF2-40B4-BE49-F238E27FC236}">
                  <a16:creationId xmlns:a16="http://schemas.microsoft.com/office/drawing/2014/main" id="{C0230D33-56B7-47C6-8B0B-A03685FB66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61" r="3561"/>
            <a:stretch/>
          </p:blipFill>
          <p:spPr>
            <a:xfrm rot="5400000">
              <a:off x="6661460" y="1488721"/>
              <a:ext cx="5943600" cy="3880559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01F78121-9F00-8361-49E8-90DF7AED8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1573540" y="457200"/>
              <a:ext cx="199360" cy="5943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9774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D2840ADB-8073-4AEF-B0D3-76834377CBAC}"/>
              </a:ext>
            </a:extLst>
          </p:cNvPr>
          <p:cNvSpPr/>
          <p:nvPr/>
        </p:nvSpPr>
        <p:spPr>
          <a:xfrm>
            <a:off x="6096000" y="457200"/>
            <a:ext cx="5653087" cy="59594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7EAB4AB-BFB2-DA75-6E43-F78FCFF12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3" y="329073"/>
            <a:ext cx="434882" cy="454243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7A54A88E-3827-46F0-9A4C-8F2AECD0F92F}"/>
              </a:ext>
            </a:extLst>
          </p:cNvPr>
          <p:cNvSpPr txBox="1">
            <a:spLocks/>
          </p:cNvSpPr>
          <p:nvPr/>
        </p:nvSpPr>
        <p:spPr>
          <a:xfrm>
            <a:off x="1104900" y="1503707"/>
            <a:ext cx="4492977" cy="23824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>
                <a:solidFill>
                  <a:schemeClr val="bg1"/>
                </a:solidFill>
              </a:rPr>
              <a:t>Big header</a:t>
            </a:r>
            <a:br>
              <a:rPr lang="en-US" sz="6000">
                <a:solidFill>
                  <a:schemeClr val="bg1"/>
                </a:solidFill>
              </a:rPr>
            </a:br>
            <a:r>
              <a:rPr lang="en-US" sz="6000">
                <a:solidFill>
                  <a:schemeClr val="bg1"/>
                </a:solidFill>
              </a:rPr>
              <a:t>split-slide</a:t>
            </a:r>
            <a:br>
              <a:rPr lang="en-US" sz="6000">
                <a:solidFill>
                  <a:schemeClr val="bg1"/>
                </a:solidFill>
              </a:rPr>
            </a:br>
            <a:r>
              <a:rPr lang="en-US" sz="600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C62D8E7-5C93-5E45-B49A-3B2D31D55A0F}"/>
              </a:ext>
            </a:extLst>
          </p:cNvPr>
          <p:cNvSpPr txBox="1">
            <a:spLocks/>
          </p:cNvSpPr>
          <p:nvPr/>
        </p:nvSpPr>
        <p:spPr>
          <a:xfrm>
            <a:off x="1104900" y="627640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>
                <a:solidFill>
                  <a:schemeClr val="bg1"/>
                </a:solidFill>
              </a:rPr>
              <a:t>Section title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D3A359BC-A13D-E949-B177-C50F61E75832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>
                <a:solidFill>
                  <a:schemeClr val="bg1"/>
                </a:solidFill>
              </a:rPr>
              <a:pPr marL="0" indent="0">
                <a:buNone/>
              </a:pPr>
              <a:t>13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CD4518B9-A426-9B48-BAE3-39400BAE44D9}"/>
              </a:ext>
            </a:extLst>
          </p:cNvPr>
          <p:cNvSpPr txBox="1">
            <a:spLocks/>
          </p:cNvSpPr>
          <p:nvPr/>
        </p:nvSpPr>
        <p:spPr>
          <a:xfrm>
            <a:off x="7089422" y="1082690"/>
            <a:ext cx="3951110" cy="50895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chemeClr val="bg1"/>
                </a:solidFill>
              </a:rPr>
              <a:t>This is body text lorem ipsum dolor sit amet, consectetur adipiscing elit. Sed mollis </a:t>
            </a:r>
            <a:r>
              <a:rPr lang="en-US" sz="1500" dirty="0" err="1">
                <a:solidFill>
                  <a:schemeClr val="bg1"/>
                </a:solidFill>
              </a:rPr>
              <a:t>nunc</a:t>
            </a:r>
            <a:r>
              <a:rPr lang="en-US" sz="1500" dirty="0">
                <a:solidFill>
                  <a:schemeClr val="bg1"/>
                </a:solidFill>
              </a:rPr>
              <a:t> sed </a:t>
            </a:r>
            <a:r>
              <a:rPr lang="en-US" sz="1500" dirty="0" err="1">
                <a:solidFill>
                  <a:schemeClr val="bg1"/>
                </a:solidFill>
              </a:rPr>
              <a:t>lectus</a:t>
            </a:r>
            <a:r>
              <a:rPr lang="en-US" sz="1500" dirty="0">
                <a:solidFill>
                  <a:schemeClr val="bg1"/>
                </a:solidFill>
              </a:rPr>
              <a:t> fermentum </a:t>
            </a:r>
            <a:r>
              <a:rPr lang="en-US" sz="1500" dirty="0" err="1">
                <a:solidFill>
                  <a:schemeClr val="bg1"/>
                </a:solidFill>
              </a:rPr>
              <a:t>ornare</a:t>
            </a:r>
            <a:r>
              <a:rPr lang="en-US" sz="1500" dirty="0">
                <a:solidFill>
                  <a:schemeClr val="bg1"/>
                </a:solidFill>
              </a:rPr>
              <a:t>. In </a:t>
            </a:r>
            <a:r>
              <a:rPr lang="en-US" sz="1500" dirty="0" err="1">
                <a:solidFill>
                  <a:schemeClr val="bg1"/>
                </a:solidFill>
              </a:rPr>
              <a:t>luctus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odio</a:t>
            </a:r>
            <a:r>
              <a:rPr lang="en-US" sz="1500" dirty="0">
                <a:solidFill>
                  <a:schemeClr val="bg1"/>
                </a:solidFill>
              </a:rPr>
              <a:t> dui, </a:t>
            </a:r>
            <a:r>
              <a:rPr lang="en-US" sz="1500" dirty="0" err="1">
                <a:solidFill>
                  <a:schemeClr val="bg1"/>
                </a:solidFill>
              </a:rPr>
              <a:t>eget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consequat</a:t>
            </a:r>
            <a:r>
              <a:rPr lang="en-US" sz="1500" dirty="0">
                <a:solidFill>
                  <a:schemeClr val="bg1"/>
                </a:solidFill>
              </a:rPr>
              <a:t> lorem </a:t>
            </a:r>
            <a:r>
              <a:rPr lang="en-US" sz="1500" dirty="0" err="1">
                <a:solidFill>
                  <a:schemeClr val="bg1"/>
                </a:solidFill>
              </a:rPr>
              <a:t>scelerisque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feugiat</a:t>
            </a:r>
            <a:r>
              <a:rPr lang="en-US" sz="1500" dirty="0">
                <a:solidFill>
                  <a:schemeClr val="bg1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500" b="1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chemeClr val="bg1"/>
                </a:solidFill>
              </a:rPr>
              <a:t>This is body text lorem ipsum dolor sit amet, consectetur adipiscing elit. Sed mollis </a:t>
            </a:r>
            <a:r>
              <a:rPr lang="en-US" sz="1500" dirty="0" err="1">
                <a:solidFill>
                  <a:schemeClr val="bg1"/>
                </a:solidFill>
              </a:rPr>
              <a:t>nunc</a:t>
            </a:r>
            <a:r>
              <a:rPr lang="en-US" sz="1500" dirty="0">
                <a:solidFill>
                  <a:schemeClr val="bg1"/>
                </a:solidFill>
              </a:rPr>
              <a:t> sed </a:t>
            </a:r>
            <a:r>
              <a:rPr lang="en-US" sz="1500" dirty="0" err="1">
                <a:solidFill>
                  <a:schemeClr val="bg1"/>
                </a:solidFill>
              </a:rPr>
              <a:t>lectus</a:t>
            </a:r>
            <a:r>
              <a:rPr lang="en-US" sz="1500" dirty="0">
                <a:solidFill>
                  <a:schemeClr val="bg1"/>
                </a:solidFill>
              </a:rPr>
              <a:t> fermentum </a:t>
            </a:r>
            <a:r>
              <a:rPr lang="en-US" sz="1500" dirty="0" err="1">
                <a:solidFill>
                  <a:schemeClr val="bg1"/>
                </a:solidFill>
              </a:rPr>
              <a:t>ornare</a:t>
            </a:r>
            <a:r>
              <a:rPr lang="en-US" sz="1500" dirty="0">
                <a:solidFill>
                  <a:schemeClr val="bg1"/>
                </a:solidFill>
              </a:rPr>
              <a:t>. In </a:t>
            </a:r>
            <a:r>
              <a:rPr lang="en-US" sz="1500" dirty="0" err="1">
                <a:solidFill>
                  <a:schemeClr val="bg1"/>
                </a:solidFill>
              </a:rPr>
              <a:t>luctus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odio</a:t>
            </a:r>
            <a:r>
              <a:rPr lang="en-US" sz="1500" dirty="0">
                <a:solidFill>
                  <a:schemeClr val="bg1"/>
                </a:solidFill>
              </a:rPr>
              <a:t> dui, </a:t>
            </a:r>
            <a:r>
              <a:rPr lang="en-US" sz="1500" dirty="0" err="1">
                <a:solidFill>
                  <a:schemeClr val="bg1"/>
                </a:solidFill>
              </a:rPr>
              <a:t>eget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consequat</a:t>
            </a:r>
            <a:r>
              <a:rPr lang="en-US" sz="1500" dirty="0">
                <a:solidFill>
                  <a:schemeClr val="bg1"/>
                </a:solidFill>
              </a:rPr>
              <a:t> lorem </a:t>
            </a:r>
            <a:r>
              <a:rPr lang="en-US" sz="1500" dirty="0" err="1">
                <a:solidFill>
                  <a:schemeClr val="bg1"/>
                </a:solidFill>
              </a:rPr>
              <a:t>scelerisque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err="1">
                <a:solidFill>
                  <a:schemeClr val="bg1"/>
                </a:solidFill>
              </a:rPr>
              <a:t>feugiat</a:t>
            </a:r>
            <a:r>
              <a:rPr lang="en-US" sz="150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00000"/>
              </a:lnSpc>
              <a:buClr>
                <a:schemeClr val="bg1"/>
              </a:buClr>
            </a:pPr>
            <a:endParaRPr lang="en-US" sz="1500" b="1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  <a:p>
            <a:pPr>
              <a:lnSpc>
                <a:spcPct val="100000"/>
              </a:lnSpc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</a:rPr>
              <a:t>This is a bullet point</a:t>
            </a:r>
          </a:p>
        </p:txBody>
      </p:sp>
    </p:spTree>
    <p:extLst>
      <p:ext uri="{BB962C8B-B14F-4D97-AF65-F5344CB8AC3E}">
        <p14:creationId xmlns:p14="http://schemas.microsoft.com/office/powerpoint/2010/main" val="789480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D2840ADB-8073-4AEF-B0D3-76834377CBAC}"/>
              </a:ext>
            </a:extLst>
          </p:cNvPr>
          <p:cNvSpPr/>
          <p:nvPr/>
        </p:nvSpPr>
        <p:spPr>
          <a:xfrm>
            <a:off x="6096000" y="457200"/>
            <a:ext cx="5653087" cy="59594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A54A88E-3827-46F0-9A4C-8F2AECD0F92F}"/>
              </a:ext>
            </a:extLst>
          </p:cNvPr>
          <p:cNvSpPr txBox="1">
            <a:spLocks/>
          </p:cNvSpPr>
          <p:nvPr/>
        </p:nvSpPr>
        <p:spPr>
          <a:xfrm>
            <a:off x="1104900" y="1503707"/>
            <a:ext cx="4492977" cy="23824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>
                <a:solidFill>
                  <a:schemeClr val="bg1"/>
                </a:solidFill>
              </a:rPr>
              <a:t>Big header</a:t>
            </a:r>
            <a:br>
              <a:rPr lang="en-US" sz="6000">
                <a:solidFill>
                  <a:schemeClr val="bg1"/>
                </a:solidFill>
              </a:rPr>
            </a:br>
            <a:r>
              <a:rPr lang="en-US" sz="6000">
                <a:solidFill>
                  <a:schemeClr val="bg1"/>
                </a:solidFill>
              </a:rPr>
              <a:t>split-slide</a:t>
            </a:r>
            <a:br>
              <a:rPr lang="en-US" sz="6000">
                <a:solidFill>
                  <a:schemeClr val="bg1"/>
                </a:solidFill>
              </a:rPr>
            </a:br>
            <a:r>
              <a:rPr lang="en-US" sz="6000">
                <a:solidFill>
                  <a:schemeClr val="bg1"/>
                </a:solidFill>
              </a:rPr>
              <a:t>title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CD4518B9-A426-9B48-BAE3-39400BAE44D9}"/>
              </a:ext>
            </a:extLst>
          </p:cNvPr>
          <p:cNvSpPr txBox="1">
            <a:spLocks/>
          </p:cNvSpPr>
          <p:nvPr/>
        </p:nvSpPr>
        <p:spPr>
          <a:xfrm>
            <a:off x="7089422" y="1082690"/>
            <a:ext cx="3951110" cy="50895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500" dirty="0"/>
              <a:t>This is body text lorem ipsum dolor sit amet, consectetur adipiscing elit. Sed mollis </a:t>
            </a:r>
            <a:r>
              <a:rPr lang="en-US" sz="1500" dirty="0" err="1"/>
              <a:t>nunc</a:t>
            </a:r>
            <a:r>
              <a:rPr lang="en-US" sz="1500" dirty="0"/>
              <a:t> sed </a:t>
            </a:r>
            <a:r>
              <a:rPr lang="en-US" sz="1500" dirty="0" err="1"/>
              <a:t>lectus</a:t>
            </a:r>
            <a:r>
              <a:rPr lang="en-US" sz="1500" dirty="0"/>
              <a:t> fermentum </a:t>
            </a:r>
            <a:r>
              <a:rPr lang="en-US" sz="1500" dirty="0" err="1"/>
              <a:t>ornare</a:t>
            </a:r>
            <a:r>
              <a:rPr lang="en-US" sz="1500" dirty="0"/>
              <a:t>. In </a:t>
            </a:r>
            <a:r>
              <a:rPr lang="en-US" sz="1500" dirty="0" err="1"/>
              <a:t>luctus</a:t>
            </a:r>
            <a:r>
              <a:rPr lang="en-US" sz="1500" dirty="0"/>
              <a:t> </a:t>
            </a:r>
            <a:r>
              <a:rPr lang="en-US" sz="1500" dirty="0" err="1"/>
              <a:t>odio</a:t>
            </a:r>
            <a:r>
              <a:rPr lang="en-US" sz="1500" dirty="0"/>
              <a:t> dui, </a:t>
            </a:r>
            <a:r>
              <a:rPr lang="en-US" sz="1500" dirty="0" err="1"/>
              <a:t>eget</a:t>
            </a:r>
            <a:r>
              <a:rPr lang="en-US" sz="1500" dirty="0"/>
              <a:t> </a:t>
            </a:r>
            <a:r>
              <a:rPr lang="en-US" sz="1500" dirty="0" err="1"/>
              <a:t>consequat</a:t>
            </a:r>
            <a:r>
              <a:rPr lang="en-US" sz="1500" dirty="0"/>
              <a:t> lorem </a:t>
            </a:r>
            <a:r>
              <a:rPr lang="en-US" sz="1500" dirty="0" err="1"/>
              <a:t>scelerisque</a:t>
            </a:r>
            <a:r>
              <a:rPr lang="en-US" sz="1500" dirty="0"/>
              <a:t> </a:t>
            </a:r>
            <a:r>
              <a:rPr lang="en-US" sz="1500" dirty="0" err="1"/>
              <a:t>feugiat</a:t>
            </a:r>
            <a:r>
              <a:rPr lang="en-US" sz="1500" dirty="0"/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500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/>
              <a:t>This is body text lorem ipsum dolor sit amet, consectetur adipiscing elit. Sed mollis </a:t>
            </a:r>
            <a:r>
              <a:rPr lang="en-US" sz="1500" dirty="0" err="1"/>
              <a:t>nunc</a:t>
            </a:r>
            <a:r>
              <a:rPr lang="en-US" sz="1500" dirty="0"/>
              <a:t> sed </a:t>
            </a:r>
            <a:r>
              <a:rPr lang="en-US" sz="1500" dirty="0" err="1"/>
              <a:t>lectus</a:t>
            </a:r>
            <a:r>
              <a:rPr lang="en-US" sz="1500" dirty="0"/>
              <a:t> fermentum </a:t>
            </a:r>
            <a:r>
              <a:rPr lang="en-US" sz="1500" dirty="0" err="1"/>
              <a:t>ornare</a:t>
            </a:r>
            <a:r>
              <a:rPr lang="en-US" sz="1500" dirty="0"/>
              <a:t>. In </a:t>
            </a:r>
            <a:r>
              <a:rPr lang="en-US" sz="1500" dirty="0" err="1"/>
              <a:t>luctus</a:t>
            </a:r>
            <a:r>
              <a:rPr lang="en-US" sz="1500" dirty="0"/>
              <a:t> </a:t>
            </a:r>
            <a:r>
              <a:rPr lang="en-US" sz="1500" dirty="0" err="1"/>
              <a:t>odio</a:t>
            </a:r>
            <a:r>
              <a:rPr lang="en-US" sz="1500" dirty="0"/>
              <a:t> dui, </a:t>
            </a:r>
            <a:r>
              <a:rPr lang="en-US" sz="1500" dirty="0" err="1"/>
              <a:t>eget</a:t>
            </a:r>
            <a:r>
              <a:rPr lang="en-US" sz="1500" dirty="0"/>
              <a:t> </a:t>
            </a:r>
            <a:r>
              <a:rPr lang="en-US" sz="1500" dirty="0" err="1"/>
              <a:t>consequat</a:t>
            </a:r>
            <a:r>
              <a:rPr lang="en-US" sz="1500" dirty="0"/>
              <a:t> lorem </a:t>
            </a:r>
            <a:r>
              <a:rPr lang="en-US" sz="1500" dirty="0" err="1"/>
              <a:t>scelerisque</a:t>
            </a:r>
            <a:r>
              <a:rPr lang="en-US" sz="1500" dirty="0"/>
              <a:t> </a:t>
            </a:r>
            <a:r>
              <a:rPr lang="en-US" sz="1500" dirty="0" err="1"/>
              <a:t>feugiat</a:t>
            </a:r>
            <a:r>
              <a:rPr lang="en-US" sz="1500" dirty="0"/>
              <a:t>.</a:t>
            </a:r>
          </a:p>
          <a:p>
            <a:pPr>
              <a:lnSpc>
                <a:spcPct val="100000"/>
              </a:lnSpc>
              <a:buClr>
                <a:schemeClr val="bg1"/>
              </a:buClr>
            </a:pPr>
            <a:endParaRPr lang="en-US" sz="1500" b="1" dirty="0"/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sz="1500" dirty="0"/>
              <a:t>This is a bullet point</a:t>
            </a: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sz="1500" dirty="0"/>
              <a:t>This is a bullet point</a:t>
            </a: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sz="1500" dirty="0"/>
              <a:t>This is a bullet point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F199CE4-8465-F859-D115-F685E345F4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913" y="6206319"/>
            <a:ext cx="1747748" cy="28713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DFB99AC4-E881-2DA9-9709-8FD2239A2613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>
                <a:solidFill>
                  <a:schemeClr val="bg1"/>
                </a:solidFill>
              </a:rPr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863057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D2840ADB-8073-4AEF-B0D3-76834377CBAC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FC7E11F9-2F6B-4388-ACD0-9012D32AC228}"/>
              </a:ext>
            </a:extLst>
          </p:cNvPr>
          <p:cNvSpPr txBox="1">
            <a:spLocks/>
          </p:cNvSpPr>
          <p:nvPr/>
        </p:nvSpPr>
        <p:spPr>
          <a:xfrm>
            <a:off x="6743700" y="457200"/>
            <a:ext cx="5005388" cy="594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bg1"/>
              </a:buClr>
              <a:buSzPct val="100000"/>
            </a:pPr>
            <a:r>
              <a:rPr lang="en-US" sz="2600">
                <a:solidFill>
                  <a:schemeClr val="bg1"/>
                </a:solidFill>
              </a:rPr>
              <a:t>This is a list item</a:t>
            </a:r>
          </a:p>
          <a:p>
            <a:pPr>
              <a:lnSpc>
                <a:spcPct val="150000"/>
              </a:lnSpc>
              <a:buClr>
                <a:schemeClr val="bg1"/>
              </a:buClr>
              <a:buSzPct val="100000"/>
            </a:pPr>
            <a:r>
              <a:rPr lang="en-US" sz="2600">
                <a:solidFill>
                  <a:schemeClr val="bg1"/>
                </a:solidFill>
              </a:rPr>
              <a:t>This is a list item</a:t>
            </a:r>
          </a:p>
          <a:p>
            <a:pPr>
              <a:lnSpc>
                <a:spcPct val="150000"/>
              </a:lnSpc>
              <a:buClr>
                <a:schemeClr val="bg1"/>
              </a:buClr>
              <a:buSzPct val="100000"/>
            </a:pPr>
            <a:r>
              <a:rPr lang="en-US" sz="2600">
                <a:solidFill>
                  <a:schemeClr val="bg1"/>
                </a:solidFill>
              </a:rPr>
              <a:t>This is a list item</a:t>
            </a:r>
          </a:p>
          <a:p>
            <a:pPr>
              <a:lnSpc>
                <a:spcPct val="150000"/>
              </a:lnSpc>
              <a:buClr>
                <a:schemeClr val="bg1"/>
              </a:buClr>
              <a:buSzPct val="100000"/>
            </a:pPr>
            <a:r>
              <a:rPr lang="en-US" sz="2600">
                <a:solidFill>
                  <a:schemeClr val="bg1"/>
                </a:solidFill>
              </a:rPr>
              <a:t>This is a list item</a:t>
            </a:r>
          </a:p>
          <a:p>
            <a:pPr>
              <a:lnSpc>
                <a:spcPct val="150000"/>
              </a:lnSpc>
              <a:buClr>
                <a:schemeClr val="bg1"/>
              </a:buClr>
              <a:buSzPct val="100000"/>
            </a:pPr>
            <a:r>
              <a:rPr lang="en-US" sz="2600">
                <a:solidFill>
                  <a:schemeClr val="bg1"/>
                </a:solidFill>
              </a:rPr>
              <a:t>This is a list item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784B69C-F7A9-03BF-1B1C-BBFAFD32FEAC}"/>
              </a:ext>
            </a:extLst>
          </p:cNvPr>
          <p:cNvSpPr txBox="1">
            <a:spLocks/>
          </p:cNvSpPr>
          <p:nvPr/>
        </p:nvSpPr>
        <p:spPr>
          <a:xfrm>
            <a:off x="1105469" y="2601607"/>
            <a:ext cx="4493735" cy="238249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/>
              <a:t>This is a</a:t>
            </a:r>
            <a:br>
              <a:rPr lang="en-US" sz="6000"/>
            </a:br>
            <a:r>
              <a:rPr lang="en-US" sz="6000"/>
              <a:t>list slide</a:t>
            </a:r>
            <a:endParaRPr lang="en-US" sz="600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CCE93B2C-D60D-2F42-31CA-F4EE7CCBE5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01340" y="6257235"/>
            <a:ext cx="1747748" cy="287130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C575B2B4-85E3-AB84-6ADE-00C000D3029C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/>
              <a:t>Section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7AF82667-7B4F-58E3-EC3B-7549F97D5B20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/>
              <a:pPr marL="0" indent="0">
                <a:buNone/>
              </a:pPr>
              <a:t>15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796187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ar, light, close&#10;&#10;Description automatically generated">
            <a:extLst>
              <a:ext uri="{FF2B5EF4-FFF2-40B4-BE49-F238E27FC236}">
                <a16:creationId xmlns:a16="http://schemas.microsoft.com/office/drawing/2014/main" id="{C030B3D2-984C-2995-E7F9-0AF6FCEAA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" t="3620" r="2100" b="3848"/>
          <a:stretch/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7D5D5494-B11F-3BBD-CA6C-383B864A03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1"/>
            <a:ext cx="12191999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C2CC0F-08BE-4637-8C14-092AB6DF3AC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92200" y="1600200"/>
            <a:ext cx="9994900" cy="3675063"/>
          </a:xfrm>
        </p:spPr>
        <p:txBody>
          <a:bodyPr anchor="ctr">
            <a:noAutofit/>
          </a:bodyPr>
          <a:lstStyle/>
          <a:p>
            <a:pPr algn="ctr"/>
            <a:r>
              <a:rPr lang="en-US" sz="8000" dirty="0">
                <a:solidFill>
                  <a:schemeClr val="tx1"/>
                </a:solidFill>
              </a:rPr>
              <a:t>Explore what’s possible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2331FAFA-35BB-08D0-F2CF-316715A071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001340" y="6257235"/>
            <a:ext cx="1747748" cy="2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90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phic 26">
            <a:extLst>
              <a:ext uri="{FF2B5EF4-FFF2-40B4-BE49-F238E27FC236}">
                <a16:creationId xmlns:a16="http://schemas.microsoft.com/office/drawing/2014/main" id="{927BAB69-AA08-A49D-C7D8-0FE4FCB783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285"/>
          <a:stretch/>
        </p:blipFill>
        <p:spPr>
          <a:xfrm>
            <a:off x="-1" y="0"/>
            <a:ext cx="12192001" cy="66240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C2CC0F-08BE-4637-8C14-092AB6DF3AC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92938" y="1600200"/>
            <a:ext cx="4552950" cy="2659063"/>
          </a:xfrm>
        </p:spPr>
        <p:txBody>
          <a:bodyPr anchor="ctr">
            <a:no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We’re invested.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81B9D838-4381-534D-9DBD-4E70A621E901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>
                <a:solidFill>
                  <a:schemeClr val="bg1"/>
                </a:solidFill>
              </a:rPr>
              <a:t>Section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90ED9D9-C05A-CE4F-BBA7-DFC832604F56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>
                <a:solidFill>
                  <a:schemeClr val="bg1"/>
                </a:solidFill>
              </a:rPr>
              <a:pPr marL="0" indent="0">
                <a:buNone/>
              </a:pPr>
              <a:t>17</a:t>
            </a:fld>
            <a:endParaRPr lang="en-US" sz="1200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3AF4370-3455-3F1C-DE2B-FD2314006378}"/>
              </a:ext>
            </a:extLst>
          </p:cNvPr>
          <p:cNvGrpSpPr/>
          <p:nvPr/>
        </p:nvGrpSpPr>
        <p:grpSpPr>
          <a:xfrm>
            <a:off x="6955271" y="1600200"/>
            <a:ext cx="3927346" cy="3769168"/>
            <a:chOff x="6096000" y="457200"/>
            <a:chExt cx="5653087" cy="595947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7B65495-E47F-6403-C770-7B886882FA2C}"/>
                </a:ext>
              </a:extLst>
            </p:cNvPr>
            <p:cNvSpPr/>
            <p:nvPr/>
          </p:nvSpPr>
          <p:spPr>
            <a:xfrm>
              <a:off x="6096000" y="457200"/>
              <a:ext cx="5653087" cy="59594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FA4D22F3-37A5-69D9-884E-A22F15D436F0}"/>
                </a:ext>
              </a:extLst>
            </p:cNvPr>
            <p:cNvSpPr/>
            <p:nvPr/>
          </p:nvSpPr>
          <p:spPr>
            <a:xfrm>
              <a:off x="6251944" y="606056"/>
              <a:ext cx="5337544" cy="566715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8" name="Subtitle 2">
            <a:extLst>
              <a:ext uri="{FF2B5EF4-FFF2-40B4-BE49-F238E27FC236}">
                <a16:creationId xmlns:a16="http://schemas.microsoft.com/office/drawing/2014/main" id="{DC9BE814-974C-DD9C-5846-E5EF86CB74B3}"/>
              </a:ext>
            </a:extLst>
          </p:cNvPr>
          <p:cNvSpPr txBox="1">
            <a:spLocks/>
          </p:cNvSpPr>
          <p:nvPr/>
        </p:nvSpPr>
        <p:spPr>
          <a:xfrm>
            <a:off x="7315199" y="1956390"/>
            <a:ext cx="3285461" cy="30515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500" dirty="0"/>
              <a:t>This is body text lorem ipsum dolor sit amet, consectetur adipiscing elit. Sed mollis </a:t>
            </a:r>
            <a:r>
              <a:rPr lang="en-US" sz="1500" dirty="0" err="1"/>
              <a:t>nunc</a:t>
            </a:r>
            <a:r>
              <a:rPr lang="en-US" sz="1500" dirty="0"/>
              <a:t> sed </a:t>
            </a:r>
            <a:r>
              <a:rPr lang="en-US" sz="1500" dirty="0" err="1"/>
              <a:t>lectus</a:t>
            </a:r>
            <a:r>
              <a:rPr lang="en-US" sz="1500" dirty="0"/>
              <a:t> fermentum </a:t>
            </a:r>
            <a:r>
              <a:rPr lang="en-US" sz="1500" dirty="0" err="1"/>
              <a:t>ornare</a:t>
            </a:r>
            <a:r>
              <a:rPr lang="en-US" sz="1500" dirty="0"/>
              <a:t>. In </a:t>
            </a:r>
            <a:r>
              <a:rPr lang="en-US" sz="1500" dirty="0" err="1"/>
              <a:t>luctus</a:t>
            </a:r>
            <a:r>
              <a:rPr lang="en-US" sz="1500" dirty="0"/>
              <a:t> </a:t>
            </a:r>
            <a:r>
              <a:rPr lang="en-US" sz="1500" dirty="0" err="1"/>
              <a:t>odio</a:t>
            </a:r>
            <a:r>
              <a:rPr lang="en-US" sz="1500" dirty="0"/>
              <a:t> dui, </a:t>
            </a:r>
            <a:r>
              <a:rPr lang="en-US" sz="1500" dirty="0" err="1"/>
              <a:t>eget</a:t>
            </a:r>
            <a:r>
              <a:rPr lang="en-US" sz="1500" dirty="0"/>
              <a:t> </a:t>
            </a:r>
            <a:r>
              <a:rPr lang="en-US" sz="1500" dirty="0" err="1"/>
              <a:t>consequat</a:t>
            </a:r>
            <a:r>
              <a:rPr lang="en-US" sz="1500" dirty="0"/>
              <a:t> lorem </a:t>
            </a:r>
            <a:r>
              <a:rPr lang="en-US" sz="1500" dirty="0" err="1"/>
              <a:t>scelerisque</a:t>
            </a:r>
            <a:r>
              <a:rPr lang="en-US" sz="1500" dirty="0"/>
              <a:t> </a:t>
            </a:r>
            <a:r>
              <a:rPr lang="en-US" sz="1500" dirty="0" err="1"/>
              <a:t>feugiat</a:t>
            </a:r>
            <a:r>
              <a:rPr lang="en-US" sz="1500" dirty="0"/>
              <a:t>.</a:t>
            </a:r>
          </a:p>
          <a:p>
            <a:pPr>
              <a:lnSpc>
                <a:spcPct val="100000"/>
              </a:lnSpc>
              <a:buClr>
                <a:schemeClr val="bg1"/>
              </a:buClr>
            </a:pPr>
            <a:endParaRPr lang="en-US" sz="1500" b="1" dirty="0"/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sz="1500" dirty="0"/>
              <a:t>This is a bullet point</a:t>
            </a: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sz="1500" dirty="0"/>
              <a:t>This is a bullet point</a:t>
            </a:r>
          </a:p>
          <a:p>
            <a:pPr>
              <a:lnSpc>
                <a:spcPct val="100000"/>
              </a:lnSpc>
              <a:buClr>
                <a:schemeClr val="tx1"/>
              </a:buClr>
            </a:pPr>
            <a:r>
              <a:rPr lang="en-US" sz="1500" dirty="0"/>
              <a:t>This is a bullet point</a:t>
            </a:r>
          </a:p>
        </p:txBody>
      </p:sp>
    </p:spTree>
    <p:extLst>
      <p:ext uri="{BB962C8B-B14F-4D97-AF65-F5344CB8AC3E}">
        <p14:creationId xmlns:p14="http://schemas.microsoft.com/office/powerpoint/2010/main" val="1356505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F6C0071-2CDA-44BD-9AAF-EEEED9D7A5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277726" cy="6858000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81B9D838-4381-534D-9DBD-4E70A621E901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>
                <a:solidFill>
                  <a:schemeClr val="bg1"/>
                </a:solidFill>
              </a:rPr>
              <a:t>Section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D90ED9D9-C05A-CE4F-BBA7-DFC832604F56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>
                <a:solidFill>
                  <a:schemeClr val="bg1"/>
                </a:solidFill>
              </a:rPr>
              <a:pPr marL="0" indent="0">
                <a:buNone/>
              </a:pPr>
              <a:t>18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B65495-E47F-6403-C770-7B886882FA2C}"/>
              </a:ext>
            </a:extLst>
          </p:cNvPr>
          <p:cNvSpPr/>
          <p:nvPr/>
        </p:nvSpPr>
        <p:spPr>
          <a:xfrm>
            <a:off x="6096000" y="457200"/>
            <a:ext cx="5653087" cy="59594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4C8A8E77-AD48-3AE2-DB8B-65AC13C3F2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52848" y="2005652"/>
            <a:ext cx="2739390" cy="286134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BD27766-A91E-3783-62E5-5D1B18FBE6DB}"/>
              </a:ext>
            </a:extLst>
          </p:cNvPr>
          <p:cNvSpPr txBox="1">
            <a:spLocks/>
          </p:cNvSpPr>
          <p:nvPr/>
        </p:nvSpPr>
        <p:spPr>
          <a:xfrm>
            <a:off x="1092200" y="1600200"/>
            <a:ext cx="4553688" cy="2659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000">
                <a:solidFill>
                  <a:schemeClr val="bg1"/>
                </a:solidFill>
              </a:rPr>
              <a:t>Human insights.</a:t>
            </a:r>
          </a:p>
        </p:txBody>
      </p:sp>
    </p:spTree>
    <p:extLst>
      <p:ext uri="{BB962C8B-B14F-4D97-AF65-F5344CB8AC3E}">
        <p14:creationId xmlns:p14="http://schemas.microsoft.com/office/powerpoint/2010/main" val="1877108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title 2">
            <a:extLst>
              <a:ext uri="{FF2B5EF4-FFF2-40B4-BE49-F238E27FC236}">
                <a16:creationId xmlns:a16="http://schemas.microsoft.com/office/drawing/2014/main" id="{DB256D07-385E-EA48-99E1-7460EAFF598E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>
                <a:solidFill>
                  <a:schemeClr val="bg1"/>
                </a:solidFill>
              </a:rPr>
              <a:t>Section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5ECCFC6-938B-994C-8ABB-A9CF3C47C90F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>
                <a:solidFill>
                  <a:schemeClr val="bg1"/>
                </a:solidFill>
              </a:rPr>
              <a:pPr marL="0" indent="0">
                <a:buNone/>
              </a:pPr>
              <a:t>19</a:t>
            </a:fld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8B54DFE-6B41-6514-9214-9C6CE0F3BA6F}"/>
              </a:ext>
            </a:extLst>
          </p:cNvPr>
          <p:cNvSpPr/>
          <p:nvPr/>
        </p:nvSpPr>
        <p:spPr>
          <a:xfrm>
            <a:off x="575184" y="3048283"/>
            <a:ext cx="3203074" cy="23942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A45CFB39-2DE1-43D0-C26C-B449113BC751}"/>
              </a:ext>
            </a:extLst>
          </p:cNvPr>
          <p:cNvSpPr txBox="1">
            <a:spLocks/>
          </p:cNvSpPr>
          <p:nvPr/>
        </p:nvSpPr>
        <p:spPr>
          <a:xfrm>
            <a:off x="689484" y="3253061"/>
            <a:ext cx="3088774" cy="1888717"/>
          </a:xfrm>
          <a:prstGeom prst="rect">
            <a:avLst/>
          </a:prstGeom>
        </p:spPr>
        <p:txBody>
          <a:bodyPr vert="horz" lIns="90000" tIns="45720" rIns="90000" bIns="9000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chemeClr val="accent6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Title one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500" dirty="0">
              <a:solidFill>
                <a:schemeClr val="accent6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solidFill>
                  <a:schemeClr val="accent6"/>
                </a:solidFill>
              </a:rPr>
              <a:t>This is body text lorem ipsum dolor sit amet, consectetur adipiscing elit. Sed mollis </a:t>
            </a:r>
            <a:r>
              <a:rPr lang="en-US" sz="1500" dirty="0" err="1">
                <a:solidFill>
                  <a:schemeClr val="accent6"/>
                </a:solidFill>
              </a:rPr>
              <a:t>nunc</a:t>
            </a:r>
            <a:r>
              <a:rPr lang="en-US" sz="1500" dirty="0">
                <a:solidFill>
                  <a:schemeClr val="accent6"/>
                </a:solidFill>
              </a:rPr>
              <a:t> sed </a:t>
            </a:r>
            <a:r>
              <a:rPr lang="en-US" sz="1500" dirty="0" err="1">
                <a:solidFill>
                  <a:schemeClr val="accent6"/>
                </a:solidFill>
              </a:rPr>
              <a:t>lectus</a:t>
            </a:r>
            <a:r>
              <a:rPr lang="en-US" sz="1500" dirty="0">
                <a:solidFill>
                  <a:schemeClr val="accent6"/>
                </a:solidFill>
              </a:rPr>
              <a:t> fermentum </a:t>
            </a:r>
            <a:r>
              <a:rPr lang="en-US" sz="1500" dirty="0" err="1">
                <a:solidFill>
                  <a:schemeClr val="accent6"/>
                </a:solidFill>
              </a:rPr>
              <a:t>ornare</a:t>
            </a:r>
            <a:r>
              <a:rPr lang="en-US" sz="1500" dirty="0">
                <a:solidFill>
                  <a:schemeClr val="accent6"/>
                </a:solidFill>
              </a:rPr>
              <a:t>.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631097AE-3B99-7685-D1A2-8E6F4CF5D7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442910" y="3048283"/>
            <a:ext cx="132274" cy="239339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2476959-254B-63D0-EEB9-BD67C10B92D4}"/>
              </a:ext>
            </a:extLst>
          </p:cNvPr>
          <p:cNvGrpSpPr/>
          <p:nvPr/>
        </p:nvGrpSpPr>
        <p:grpSpPr>
          <a:xfrm>
            <a:off x="4435790" y="3048283"/>
            <a:ext cx="3335348" cy="2394284"/>
            <a:chOff x="4313870" y="3048283"/>
            <a:chExt cx="3335348" cy="239428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96585AB-A29C-5B0F-597C-DF268A0183FD}"/>
                </a:ext>
              </a:extLst>
            </p:cNvPr>
            <p:cNvSpPr/>
            <p:nvPr/>
          </p:nvSpPr>
          <p:spPr>
            <a:xfrm>
              <a:off x="4446144" y="3048283"/>
              <a:ext cx="3203074" cy="239428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Subtitle 2">
              <a:extLst>
                <a:ext uri="{FF2B5EF4-FFF2-40B4-BE49-F238E27FC236}">
                  <a16:creationId xmlns:a16="http://schemas.microsoft.com/office/drawing/2014/main" id="{1B10A26D-C3E7-9C5A-0E7C-9B24BDEB028C}"/>
                </a:ext>
              </a:extLst>
            </p:cNvPr>
            <p:cNvSpPr txBox="1">
              <a:spLocks/>
            </p:cNvSpPr>
            <p:nvPr/>
          </p:nvSpPr>
          <p:spPr>
            <a:xfrm>
              <a:off x="4560444" y="3253061"/>
              <a:ext cx="3088774" cy="1888717"/>
            </a:xfrm>
            <a:prstGeom prst="rect">
              <a:avLst/>
            </a:prstGeom>
          </p:spPr>
          <p:txBody>
            <a:bodyPr vert="horz" lIns="90000" tIns="45720" rIns="90000" bIns="9000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500" dirty="0">
                  <a:solidFill>
                    <a:schemeClr val="accent6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Title two</a:t>
              </a:r>
            </a:p>
            <a:p>
              <a:pPr marL="0" indent="0">
                <a:lnSpc>
                  <a:spcPct val="100000"/>
                </a:lnSpc>
                <a:buNone/>
              </a:pPr>
              <a:endParaRPr lang="en-US" sz="1500" dirty="0">
                <a:solidFill>
                  <a:schemeClr val="accent6"/>
                </a:solidFill>
              </a:endParaRPr>
            </a:p>
            <a:p>
              <a:pPr marL="0" indent="0">
                <a:lnSpc>
                  <a:spcPct val="100000"/>
                </a:lnSpc>
                <a:buNone/>
              </a:pPr>
              <a:r>
                <a:rPr lang="en-US" sz="1500" dirty="0">
                  <a:solidFill>
                    <a:schemeClr val="accent6"/>
                  </a:solidFill>
                </a:rPr>
                <a:t>This is body text lorem ipsum dolor sit amet, consectetur adipiscing elit. Sed mollis </a:t>
              </a:r>
              <a:r>
                <a:rPr lang="en-US" sz="1500" dirty="0" err="1">
                  <a:solidFill>
                    <a:schemeClr val="accent6"/>
                  </a:solidFill>
                </a:rPr>
                <a:t>nunc</a:t>
              </a:r>
              <a:r>
                <a:rPr lang="en-US" sz="1500" dirty="0">
                  <a:solidFill>
                    <a:schemeClr val="accent6"/>
                  </a:solidFill>
                </a:rPr>
                <a:t> sed </a:t>
              </a:r>
              <a:r>
                <a:rPr lang="en-US" sz="1500" dirty="0" err="1">
                  <a:solidFill>
                    <a:schemeClr val="accent6"/>
                  </a:solidFill>
                </a:rPr>
                <a:t>lectus</a:t>
              </a:r>
              <a:r>
                <a:rPr lang="en-US" sz="1500" dirty="0">
                  <a:solidFill>
                    <a:schemeClr val="accent6"/>
                  </a:solidFill>
                </a:rPr>
                <a:t> fermentum </a:t>
              </a:r>
              <a:r>
                <a:rPr lang="en-US" sz="1500" dirty="0" err="1">
                  <a:solidFill>
                    <a:schemeClr val="accent6"/>
                  </a:solidFill>
                </a:rPr>
                <a:t>ornare</a:t>
              </a:r>
              <a:r>
                <a:rPr lang="en-US" sz="1500" dirty="0">
                  <a:solidFill>
                    <a:schemeClr val="accent6"/>
                  </a:solidFill>
                </a:rPr>
                <a:t>.</a:t>
              </a:r>
            </a:p>
          </p:txBody>
        </p:sp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F3ADB6B0-D4EB-B1AF-C052-33293E69E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4313870" y="3048283"/>
              <a:ext cx="132274" cy="2393390"/>
            </a:xfrm>
            <a:prstGeom prst="rect">
              <a:avLst/>
            </a:prstGeom>
          </p:spPr>
        </p:pic>
      </p:grpSp>
      <p:pic>
        <p:nvPicPr>
          <p:cNvPr id="42" name="Graphic 41">
            <a:extLst>
              <a:ext uri="{FF2B5EF4-FFF2-40B4-BE49-F238E27FC236}">
                <a16:creationId xmlns:a16="http://schemas.microsoft.com/office/drawing/2014/main" id="{874DD6A0-2EAB-95DB-529F-4EE0AB72C6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01340" y="6257235"/>
            <a:ext cx="1747748" cy="28713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C6FACB2-2E07-114D-7E15-4D6FA15F9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8556" y="1543059"/>
            <a:ext cx="990655" cy="9853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A270A5-F49B-B5AB-8F36-AFB2DBD6F7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2391" y="1670807"/>
            <a:ext cx="900489" cy="85760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EC6D8C4-78E6-A0E1-1180-1FFDE2DE1BD6}"/>
              </a:ext>
            </a:extLst>
          </p:cNvPr>
          <p:cNvGrpSpPr/>
          <p:nvPr/>
        </p:nvGrpSpPr>
        <p:grpSpPr>
          <a:xfrm>
            <a:off x="8448990" y="3048283"/>
            <a:ext cx="3335348" cy="2394284"/>
            <a:chOff x="8448990" y="3048283"/>
            <a:chExt cx="3335348" cy="239428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2E08A78-F15D-32AA-B7AC-684518036818}"/>
                </a:ext>
              </a:extLst>
            </p:cNvPr>
            <p:cNvSpPr/>
            <p:nvPr/>
          </p:nvSpPr>
          <p:spPr>
            <a:xfrm>
              <a:off x="8581264" y="3048283"/>
              <a:ext cx="3203074" cy="239428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Subtitle 2">
              <a:extLst>
                <a:ext uri="{FF2B5EF4-FFF2-40B4-BE49-F238E27FC236}">
                  <a16:creationId xmlns:a16="http://schemas.microsoft.com/office/drawing/2014/main" id="{BE7D7256-BC51-4AED-F8F2-B4059F77E804}"/>
                </a:ext>
              </a:extLst>
            </p:cNvPr>
            <p:cNvSpPr txBox="1">
              <a:spLocks/>
            </p:cNvSpPr>
            <p:nvPr/>
          </p:nvSpPr>
          <p:spPr>
            <a:xfrm>
              <a:off x="8695564" y="3253061"/>
              <a:ext cx="3088774" cy="1888717"/>
            </a:xfrm>
            <a:prstGeom prst="rect">
              <a:avLst/>
            </a:prstGeom>
          </p:spPr>
          <p:txBody>
            <a:bodyPr vert="horz" lIns="90000" tIns="45720" rIns="90000" bIns="9000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buNone/>
              </a:pPr>
              <a:r>
                <a:rPr lang="en-US" sz="1500" dirty="0">
                  <a:solidFill>
                    <a:schemeClr val="accent6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Title three</a:t>
              </a:r>
            </a:p>
            <a:p>
              <a:pPr marL="0" indent="0">
                <a:lnSpc>
                  <a:spcPct val="100000"/>
                </a:lnSpc>
                <a:buNone/>
              </a:pPr>
              <a:endParaRPr lang="en-US" sz="1500" dirty="0">
                <a:solidFill>
                  <a:schemeClr val="accent6"/>
                </a:solidFill>
              </a:endParaRPr>
            </a:p>
            <a:p>
              <a:pPr marL="0" indent="0">
                <a:lnSpc>
                  <a:spcPct val="100000"/>
                </a:lnSpc>
                <a:buNone/>
              </a:pPr>
              <a:r>
                <a:rPr lang="en-US" sz="1500" dirty="0">
                  <a:solidFill>
                    <a:schemeClr val="accent6"/>
                  </a:solidFill>
                </a:rPr>
                <a:t>This is body text lorem ipsum dolor sit amet, consectetur adipiscing elit. Sed mollis </a:t>
              </a:r>
              <a:r>
                <a:rPr lang="en-US" sz="1500" dirty="0" err="1">
                  <a:solidFill>
                    <a:schemeClr val="accent6"/>
                  </a:solidFill>
                </a:rPr>
                <a:t>nunc</a:t>
              </a:r>
              <a:r>
                <a:rPr lang="en-US" sz="1500" dirty="0">
                  <a:solidFill>
                    <a:schemeClr val="accent6"/>
                  </a:solidFill>
                </a:rPr>
                <a:t> sed </a:t>
              </a:r>
              <a:r>
                <a:rPr lang="en-US" sz="1500" dirty="0" err="1">
                  <a:solidFill>
                    <a:schemeClr val="accent6"/>
                  </a:solidFill>
                </a:rPr>
                <a:t>lectus</a:t>
              </a:r>
              <a:r>
                <a:rPr lang="en-US" sz="1500" dirty="0">
                  <a:solidFill>
                    <a:schemeClr val="accent6"/>
                  </a:solidFill>
                </a:rPr>
                <a:t> fermentum </a:t>
              </a:r>
              <a:r>
                <a:rPr lang="en-US" sz="1500" dirty="0" err="1">
                  <a:solidFill>
                    <a:schemeClr val="accent6"/>
                  </a:solidFill>
                </a:rPr>
                <a:t>ornare</a:t>
              </a:r>
              <a:r>
                <a:rPr lang="en-US" sz="1500" dirty="0">
                  <a:solidFill>
                    <a:schemeClr val="accent6"/>
                  </a:solidFill>
                </a:rPr>
                <a:t>.</a:t>
              </a:r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D4A2059E-0810-2FFC-0018-1F6EF2F37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8448990" y="3048283"/>
              <a:ext cx="132274" cy="2393390"/>
            </a:xfrm>
            <a:prstGeom prst="rect">
              <a:avLst/>
            </a:prstGeom>
          </p:spPr>
        </p:pic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EA28ACB4-AFCA-C5D4-89BC-C42C9CE7D20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15738" y="1668437"/>
            <a:ext cx="987551" cy="94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71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26CA8B42-AC8C-E186-A55B-5BF3865A6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87750" y="3016930"/>
            <a:ext cx="5016498" cy="82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5299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9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3E4468E-D4EC-ACEA-ADE8-6872999ABE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872"/>
          <a:stretch/>
        </p:blipFill>
        <p:spPr>
          <a:xfrm>
            <a:off x="3393501" y="0"/>
            <a:ext cx="87985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14E221A8-FC97-E1D0-209F-730A75ED7445}"/>
              </a:ext>
            </a:extLst>
          </p:cNvPr>
          <p:cNvSpPr txBox="1">
            <a:spLocks/>
          </p:cNvSpPr>
          <p:nvPr/>
        </p:nvSpPr>
        <p:spPr>
          <a:xfrm>
            <a:off x="1092200" y="1791188"/>
            <a:ext cx="5651500" cy="32756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sz="8000">
                <a:solidFill>
                  <a:schemeClr val="bg1"/>
                </a:solidFill>
              </a:rPr>
              <a:t>Thank </a:t>
            </a:r>
          </a:p>
          <a:p>
            <a:pPr algn="l"/>
            <a:r>
              <a:rPr lang="en-US" sz="8000">
                <a:solidFill>
                  <a:schemeClr val="bg1"/>
                </a:solidFill>
              </a:rPr>
              <a:t>You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11729FE9-B890-BAE2-CA87-D66AF575CA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01340" y="6257235"/>
            <a:ext cx="1747748" cy="2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5579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E183F3B6-C2CB-1E31-69EF-F486685AF6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2925" y="2454384"/>
            <a:ext cx="1866150" cy="194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8588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055DDCFB-DE64-9892-DC76-EF8D8D5CF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2925" y="2454384"/>
            <a:ext cx="1866150" cy="194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6785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0EC7A53A-B292-1AF3-A473-26C60E88F8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2925" y="2454384"/>
            <a:ext cx="1866150" cy="194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357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055DDCFB-DE64-9892-DC76-EF8D8D5CF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2925" y="2454384"/>
            <a:ext cx="1866150" cy="1949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879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FC0542EC-9F4A-27E9-F3BA-FCB09E3D1A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0456" y="457201"/>
            <a:ext cx="442913" cy="46263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047FFA0-8F20-C317-65C5-0638A6412916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92200" y="2154238"/>
            <a:ext cx="7315200" cy="2549525"/>
          </a:xfrm>
        </p:spPr>
        <p:txBody>
          <a:bodyPr anchor="ctr">
            <a:normAutofit/>
          </a:bodyPr>
          <a:lstStyle/>
          <a:p>
            <a:pPr algn="l"/>
            <a:r>
              <a:rPr lang="en-US" sz="5400" dirty="0">
                <a:solidFill>
                  <a:schemeClr val="bg1"/>
                </a:solidFill>
              </a:rPr>
              <a:t>Lorem ipsum</a:t>
            </a:r>
            <a:br>
              <a:rPr lang="en-US" sz="5400" dirty="0">
                <a:solidFill>
                  <a:schemeClr val="bg1"/>
                </a:solidFill>
              </a:rPr>
            </a:br>
            <a:r>
              <a:rPr lang="en-US" sz="5400" dirty="0">
                <a:solidFill>
                  <a:schemeClr val="bg1"/>
                </a:solidFill>
              </a:rPr>
              <a:t>dolor sit amet </a:t>
            </a:r>
            <a:r>
              <a:rPr lang="en-US" sz="5400" dirty="0">
                <a:solidFill>
                  <a:schemeClr val="bg1"/>
                </a:solidFill>
                <a:ea typeface="Roboto Light" panose="02000000000000000000" pitchFamily="2" charset="0"/>
              </a:rPr>
              <a:t>lorem ipsum dolor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2CC419A4-89DD-4F46-8EF5-26309EE5F9C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6110288"/>
            <a:ext cx="2290763" cy="290512"/>
          </a:xfrm>
        </p:spPr>
        <p:txBody>
          <a:bodyPr lIns="0" tIns="46800" rIns="90000" bIns="0" anchor="b">
            <a:normAutofit/>
          </a:bodyPr>
          <a:lstStyle/>
          <a:p>
            <a:pPr algn="l"/>
            <a:r>
              <a:rPr lang="en-US" sz="1200" dirty="0">
                <a:solidFill>
                  <a:schemeClr val="bg1"/>
                </a:solidFill>
              </a:rPr>
              <a:t>Service Offer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34C5D7-52C1-3837-2540-FBE01EA50153}"/>
              </a:ext>
            </a:extLst>
          </p:cNvPr>
          <p:cNvSpPr txBox="1">
            <a:spLocks/>
          </p:cNvSpPr>
          <p:nvPr/>
        </p:nvSpPr>
        <p:spPr>
          <a:xfrm>
            <a:off x="9216875" y="6107355"/>
            <a:ext cx="1870225" cy="289845"/>
          </a:xfrm>
          <a:prstGeom prst="rect">
            <a:avLst/>
          </a:prstGeom>
        </p:spPr>
        <p:txBody>
          <a:bodyPr vert="horz" lIns="0" tIns="46800" rIns="90000" bIns="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chemeClr val="bg1"/>
                </a:solidFill>
              </a:rPr>
              <a:t>September 2023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DCC4BDE-D083-DC5A-5F49-F1C29BE849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993526" y="0"/>
            <a:ext cx="1984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8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EF2731E-4570-E6EA-D881-2040E4C2E0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-1451" r="3109"/>
          <a:stretch/>
        </p:blipFill>
        <p:spPr>
          <a:xfrm>
            <a:off x="-182569" y="0"/>
            <a:ext cx="12374569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047FFA0-8F20-C317-65C5-0638A6412916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92200" y="2154238"/>
            <a:ext cx="5651500" cy="2549525"/>
          </a:xfrm>
        </p:spPr>
        <p:txBody>
          <a:bodyPr anchor="ctr">
            <a:normAutofit fontScale="90000"/>
          </a:bodyPr>
          <a:lstStyle/>
          <a:p>
            <a:pPr algn="l"/>
            <a:r>
              <a:rPr lang="en-US" sz="5400" dirty="0">
                <a:solidFill>
                  <a:schemeClr val="bg1"/>
                </a:solidFill>
              </a:rPr>
              <a:t>Lorem ipsum</a:t>
            </a:r>
            <a:br>
              <a:rPr lang="en-US" sz="5400" dirty="0">
                <a:solidFill>
                  <a:schemeClr val="bg1"/>
                </a:solidFill>
              </a:rPr>
            </a:br>
            <a:r>
              <a:rPr lang="en-US" sz="5400" dirty="0">
                <a:solidFill>
                  <a:schemeClr val="bg1"/>
                </a:solidFill>
              </a:rPr>
              <a:t>dolor sit amet </a:t>
            </a:r>
            <a:r>
              <a:rPr lang="en-US" sz="5400" dirty="0">
                <a:solidFill>
                  <a:schemeClr val="bg1"/>
                </a:solidFill>
                <a:ea typeface="Roboto Light" panose="02000000000000000000" pitchFamily="2" charset="0"/>
              </a:rPr>
              <a:t>lorem ipsum dolor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1015968-3C4D-0805-E14B-BED22D83CF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2913" y="313720"/>
            <a:ext cx="1747748" cy="28713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CDCD9C8D-ED6F-33D9-AEC6-77DC57287BB7}"/>
              </a:ext>
            </a:extLst>
          </p:cNvPr>
          <p:cNvSpPr txBox="1">
            <a:spLocks/>
          </p:cNvSpPr>
          <p:nvPr/>
        </p:nvSpPr>
        <p:spPr>
          <a:xfrm>
            <a:off x="8133347" y="6107355"/>
            <a:ext cx="2953753" cy="289845"/>
          </a:xfrm>
          <a:prstGeom prst="rect">
            <a:avLst/>
          </a:prstGeom>
        </p:spPr>
        <p:txBody>
          <a:bodyPr vert="horz" lIns="0" tIns="46800" rIns="90000" bIns="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chemeClr val="bg1"/>
                </a:solidFill>
              </a:rPr>
              <a:t>Service Offer Presentation</a:t>
            </a:r>
          </a:p>
        </p:txBody>
      </p:sp>
    </p:spTree>
    <p:extLst>
      <p:ext uri="{BB962C8B-B14F-4D97-AF65-F5344CB8AC3E}">
        <p14:creationId xmlns:p14="http://schemas.microsoft.com/office/powerpoint/2010/main" val="3930850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5940D988-2F5E-25D2-1AF2-FC8F196D14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87289"/>
          <a:stretch/>
        </p:blipFill>
        <p:spPr>
          <a:xfrm>
            <a:off x="10683133" y="0"/>
            <a:ext cx="1508868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F0559D-5386-4E26-9E7B-A8716C9E39A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04900" y="2510740"/>
            <a:ext cx="7315200" cy="1267175"/>
          </a:xfrm>
        </p:spPr>
        <p:txBody>
          <a:bodyPr anchor="t">
            <a:noAutofit/>
          </a:bodyPr>
          <a:lstStyle/>
          <a:p>
            <a:pPr algn="l"/>
            <a:r>
              <a:rPr lang="en-US" sz="7200" dirty="0">
                <a:solidFill>
                  <a:schemeClr val="bg1"/>
                </a:solidFill>
              </a:rPr>
              <a:t>Section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61C0C0-DDEB-4FB2-8FF8-2A237A6CDFAA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104900" y="3777917"/>
            <a:ext cx="5638800" cy="543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Section subtitle</a:t>
            </a:r>
          </a:p>
        </p:txBody>
      </p:sp>
    </p:spTree>
    <p:extLst>
      <p:ext uri="{BB962C8B-B14F-4D97-AF65-F5344CB8AC3E}">
        <p14:creationId xmlns:p14="http://schemas.microsoft.com/office/powerpoint/2010/main" val="2793879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FC7E11F9-2F6B-4388-ACD0-9012D32AC228}"/>
              </a:ext>
            </a:extLst>
          </p:cNvPr>
          <p:cNvSpPr txBox="1">
            <a:spLocks/>
          </p:cNvSpPr>
          <p:nvPr/>
        </p:nvSpPr>
        <p:spPr>
          <a:xfrm>
            <a:off x="1092200" y="2619720"/>
            <a:ext cx="8380657" cy="2530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</a:rPr>
              <a:t>This is body text lorem ipsum dolor sit amet, consectetur adipiscing elit. Sed mollis </a:t>
            </a:r>
            <a:r>
              <a:rPr lang="en-US" sz="1800" dirty="0" err="1">
                <a:solidFill>
                  <a:schemeClr val="bg1"/>
                </a:solidFill>
              </a:rPr>
              <a:t>nunc</a:t>
            </a:r>
            <a:r>
              <a:rPr lang="en-US" sz="1800" dirty="0">
                <a:solidFill>
                  <a:schemeClr val="bg1"/>
                </a:solidFill>
              </a:rPr>
              <a:t> sed </a:t>
            </a:r>
            <a:r>
              <a:rPr lang="en-US" sz="1800" dirty="0" err="1">
                <a:solidFill>
                  <a:schemeClr val="bg1"/>
                </a:solidFill>
              </a:rPr>
              <a:t>lectus</a:t>
            </a:r>
            <a:r>
              <a:rPr lang="en-US" sz="1800" dirty="0">
                <a:solidFill>
                  <a:schemeClr val="bg1"/>
                </a:solidFill>
              </a:rPr>
              <a:t> fermentum </a:t>
            </a:r>
            <a:r>
              <a:rPr lang="en-US" sz="1800" dirty="0" err="1">
                <a:solidFill>
                  <a:schemeClr val="bg1"/>
                </a:solidFill>
              </a:rPr>
              <a:t>ornare</a:t>
            </a:r>
            <a:r>
              <a:rPr lang="en-US" sz="1800" dirty="0">
                <a:solidFill>
                  <a:schemeClr val="bg1"/>
                </a:solidFill>
              </a:rPr>
              <a:t>. In </a:t>
            </a:r>
            <a:r>
              <a:rPr lang="en-US" sz="1800" dirty="0" err="1">
                <a:solidFill>
                  <a:schemeClr val="bg1"/>
                </a:solidFill>
              </a:rPr>
              <a:t>luctus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odio</a:t>
            </a:r>
            <a:r>
              <a:rPr lang="en-US" sz="1800" dirty="0">
                <a:solidFill>
                  <a:schemeClr val="bg1"/>
                </a:solidFill>
              </a:rPr>
              <a:t> dui, </a:t>
            </a:r>
            <a:r>
              <a:rPr lang="en-US" sz="1800" dirty="0" err="1">
                <a:solidFill>
                  <a:schemeClr val="bg1"/>
                </a:solidFill>
              </a:rPr>
              <a:t>eget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consequat</a:t>
            </a:r>
            <a:r>
              <a:rPr lang="en-US" sz="1800" dirty="0">
                <a:solidFill>
                  <a:schemeClr val="bg1"/>
                </a:solidFill>
              </a:rPr>
              <a:t> lorem </a:t>
            </a:r>
            <a:r>
              <a:rPr lang="en-US" sz="1800" dirty="0" err="1">
                <a:solidFill>
                  <a:schemeClr val="bg1"/>
                </a:solidFill>
              </a:rPr>
              <a:t>scelerisque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feugiat</a:t>
            </a:r>
            <a:r>
              <a:rPr lang="en-US" sz="1800" dirty="0">
                <a:solidFill>
                  <a:schemeClr val="bg1"/>
                </a:solidFill>
              </a:rPr>
              <a:t>. </a:t>
            </a:r>
            <a:r>
              <a:rPr lang="en-US" sz="1800" dirty="0" err="1">
                <a:solidFill>
                  <a:schemeClr val="bg1"/>
                </a:solidFill>
              </a:rPr>
              <a:t>Quisque</a:t>
            </a:r>
            <a:r>
              <a:rPr lang="en-US" sz="1800" dirty="0">
                <a:solidFill>
                  <a:schemeClr val="bg1"/>
                </a:solidFill>
              </a:rPr>
              <a:t> et </a:t>
            </a:r>
            <a:r>
              <a:rPr lang="en-US" sz="1800" dirty="0" err="1">
                <a:solidFill>
                  <a:schemeClr val="bg1"/>
                </a:solidFill>
              </a:rPr>
              <a:t>enim</a:t>
            </a:r>
            <a:r>
              <a:rPr lang="en-US" sz="1800" dirty="0">
                <a:solidFill>
                  <a:schemeClr val="bg1"/>
                </a:solidFill>
              </a:rPr>
              <a:t> gravida dui </a:t>
            </a:r>
            <a:r>
              <a:rPr lang="en-US" sz="1800" dirty="0" err="1">
                <a:solidFill>
                  <a:schemeClr val="bg1"/>
                </a:solidFill>
              </a:rPr>
              <a:t>faucibus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imperdiet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eget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quis</a:t>
            </a:r>
            <a:r>
              <a:rPr lang="en-US" sz="1800" dirty="0">
                <a:solidFill>
                  <a:schemeClr val="bg1"/>
                </a:solidFill>
              </a:rPr>
              <a:t> diam. Duis </a:t>
            </a:r>
            <a:r>
              <a:rPr lang="en-US" sz="1800" dirty="0" err="1">
                <a:solidFill>
                  <a:schemeClr val="bg1"/>
                </a:solidFill>
              </a:rPr>
              <a:t>rhoncus</a:t>
            </a:r>
            <a:r>
              <a:rPr lang="en-US" sz="1800" dirty="0">
                <a:solidFill>
                  <a:schemeClr val="bg1"/>
                </a:solidFill>
              </a:rPr>
              <a:t> ipsum </a:t>
            </a:r>
            <a:r>
              <a:rPr lang="en-US" sz="1800" dirty="0" err="1">
                <a:solidFill>
                  <a:schemeClr val="bg1"/>
                </a:solidFill>
              </a:rPr>
              <a:t>eget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aliquet</a:t>
            </a:r>
            <a:r>
              <a:rPr lang="en-US" sz="1800" dirty="0">
                <a:solidFill>
                  <a:schemeClr val="bg1"/>
                </a:solidFill>
              </a:rPr>
              <a:t> fermentum. </a:t>
            </a:r>
            <a:r>
              <a:rPr lang="en-US" sz="1800" dirty="0" err="1">
                <a:solidFill>
                  <a:schemeClr val="bg1"/>
                </a:solidFill>
              </a:rPr>
              <a:t>Curabitur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sodales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porttitor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massa</a:t>
            </a:r>
            <a:r>
              <a:rPr lang="en-US" sz="1800" dirty="0">
                <a:solidFill>
                  <a:schemeClr val="bg1"/>
                </a:solidFill>
              </a:rPr>
              <a:t>, semper </a:t>
            </a:r>
            <a:r>
              <a:rPr lang="en-US" sz="1800" dirty="0" err="1">
                <a:solidFill>
                  <a:schemeClr val="bg1"/>
                </a:solidFill>
              </a:rPr>
              <a:t>hendrerit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est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tincidunt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nec</a:t>
            </a:r>
            <a:r>
              <a:rPr lang="en-US" sz="1800" dirty="0">
                <a:solidFill>
                  <a:schemeClr val="bg1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b="1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This is an important point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DF0EB0B-3CA0-4A52-9D27-851968605A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92200" y="1513233"/>
            <a:ext cx="4492625" cy="1106487"/>
          </a:xfrm>
        </p:spPr>
        <p:txBody>
          <a:bodyPr anchor="t">
            <a:no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Big header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00D4F48-E00B-7049-8EEA-46E6E96CB99B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>
                <a:solidFill>
                  <a:schemeClr val="bg1"/>
                </a:solidFill>
              </a:rPr>
              <a:t>Section title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6FE618E-543B-A357-4573-87390019D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01339" y="6189554"/>
            <a:ext cx="1747748" cy="28713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F21AC702-A02D-B947-7F8A-C7F80F007A01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>
                <a:solidFill>
                  <a:schemeClr val="bg1"/>
                </a:solidFill>
              </a:rPr>
              <a:pPr marL="0" indent="0">
                <a:buNone/>
              </a:pPr>
              <a:t>6</a:t>
            </a:fld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882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FC7E11F9-2F6B-4388-ACD0-9012D32AC228}"/>
              </a:ext>
            </a:extLst>
          </p:cNvPr>
          <p:cNvSpPr txBox="1">
            <a:spLocks/>
          </p:cNvSpPr>
          <p:nvPr/>
        </p:nvSpPr>
        <p:spPr>
          <a:xfrm>
            <a:off x="1092200" y="2619720"/>
            <a:ext cx="8380657" cy="2530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</a:rPr>
              <a:t>This is body text lorem ipsum dolor sit amet, consectetur adipiscing elit. Sed mollis </a:t>
            </a:r>
            <a:r>
              <a:rPr lang="en-US" sz="1800" dirty="0" err="1">
                <a:solidFill>
                  <a:schemeClr val="bg1"/>
                </a:solidFill>
              </a:rPr>
              <a:t>nunc</a:t>
            </a:r>
            <a:r>
              <a:rPr lang="en-US" sz="1800" dirty="0">
                <a:solidFill>
                  <a:schemeClr val="bg1"/>
                </a:solidFill>
              </a:rPr>
              <a:t> sed </a:t>
            </a:r>
            <a:r>
              <a:rPr lang="en-US" sz="1800" dirty="0" err="1">
                <a:solidFill>
                  <a:schemeClr val="bg1"/>
                </a:solidFill>
              </a:rPr>
              <a:t>lectus</a:t>
            </a:r>
            <a:r>
              <a:rPr lang="en-US" sz="1800" dirty="0">
                <a:solidFill>
                  <a:schemeClr val="bg1"/>
                </a:solidFill>
              </a:rPr>
              <a:t> fermentum </a:t>
            </a:r>
            <a:r>
              <a:rPr lang="en-US" sz="1800" dirty="0" err="1">
                <a:solidFill>
                  <a:schemeClr val="bg1"/>
                </a:solidFill>
              </a:rPr>
              <a:t>ornare</a:t>
            </a:r>
            <a:r>
              <a:rPr lang="en-US" sz="1800" dirty="0">
                <a:solidFill>
                  <a:schemeClr val="bg1"/>
                </a:solidFill>
              </a:rPr>
              <a:t>. In </a:t>
            </a:r>
            <a:r>
              <a:rPr lang="en-US" sz="1800" dirty="0" err="1">
                <a:solidFill>
                  <a:schemeClr val="bg1"/>
                </a:solidFill>
              </a:rPr>
              <a:t>luctus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odio</a:t>
            </a:r>
            <a:r>
              <a:rPr lang="en-US" sz="1800" dirty="0">
                <a:solidFill>
                  <a:schemeClr val="bg1"/>
                </a:solidFill>
              </a:rPr>
              <a:t> dui, </a:t>
            </a:r>
            <a:r>
              <a:rPr lang="en-US" sz="1800" dirty="0" err="1">
                <a:solidFill>
                  <a:schemeClr val="bg1"/>
                </a:solidFill>
              </a:rPr>
              <a:t>eget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consequat</a:t>
            </a:r>
            <a:r>
              <a:rPr lang="en-US" sz="1800" dirty="0">
                <a:solidFill>
                  <a:schemeClr val="bg1"/>
                </a:solidFill>
              </a:rPr>
              <a:t> lorem </a:t>
            </a:r>
            <a:r>
              <a:rPr lang="en-US" sz="1800" dirty="0" err="1">
                <a:solidFill>
                  <a:schemeClr val="bg1"/>
                </a:solidFill>
              </a:rPr>
              <a:t>scelerisque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feugiat</a:t>
            </a:r>
            <a:r>
              <a:rPr lang="en-US" sz="1800" dirty="0">
                <a:solidFill>
                  <a:schemeClr val="bg1"/>
                </a:solidFill>
              </a:rPr>
              <a:t>. </a:t>
            </a:r>
            <a:r>
              <a:rPr lang="en-US" sz="1800" dirty="0" err="1">
                <a:solidFill>
                  <a:schemeClr val="bg1"/>
                </a:solidFill>
              </a:rPr>
              <a:t>Quisque</a:t>
            </a:r>
            <a:r>
              <a:rPr lang="en-US" sz="1800" dirty="0">
                <a:solidFill>
                  <a:schemeClr val="bg1"/>
                </a:solidFill>
              </a:rPr>
              <a:t> et </a:t>
            </a:r>
            <a:r>
              <a:rPr lang="en-US" sz="1800" dirty="0" err="1">
                <a:solidFill>
                  <a:schemeClr val="bg1"/>
                </a:solidFill>
              </a:rPr>
              <a:t>enim</a:t>
            </a:r>
            <a:r>
              <a:rPr lang="en-US" sz="1800" dirty="0">
                <a:solidFill>
                  <a:schemeClr val="bg1"/>
                </a:solidFill>
              </a:rPr>
              <a:t> gravida dui </a:t>
            </a:r>
            <a:r>
              <a:rPr lang="en-US" sz="1800" dirty="0" err="1">
                <a:solidFill>
                  <a:schemeClr val="bg1"/>
                </a:solidFill>
              </a:rPr>
              <a:t>faucibus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imperdiet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eget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quis</a:t>
            </a:r>
            <a:r>
              <a:rPr lang="en-US" sz="1800" dirty="0">
                <a:solidFill>
                  <a:schemeClr val="bg1"/>
                </a:solidFill>
              </a:rPr>
              <a:t> diam. Duis </a:t>
            </a:r>
            <a:r>
              <a:rPr lang="en-US" sz="1800" dirty="0" err="1">
                <a:solidFill>
                  <a:schemeClr val="bg1"/>
                </a:solidFill>
              </a:rPr>
              <a:t>rhoncus</a:t>
            </a:r>
            <a:r>
              <a:rPr lang="en-US" sz="1800" dirty="0">
                <a:solidFill>
                  <a:schemeClr val="bg1"/>
                </a:solidFill>
              </a:rPr>
              <a:t> ipsum </a:t>
            </a:r>
            <a:r>
              <a:rPr lang="en-US" sz="1800" dirty="0" err="1">
                <a:solidFill>
                  <a:schemeClr val="bg1"/>
                </a:solidFill>
              </a:rPr>
              <a:t>eget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aliquet</a:t>
            </a:r>
            <a:r>
              <a:rPr lang="en-US" sz="1800" dirty="0">
                <a:solidFill>
                  <a:schemeClr val="bg1"/>
                </a:solidFill>
              </a:rPr>
              <a:t> fermentum. </a:t>
            </a:r>
            <a:r>
              <a:rPr lang="en-US" sz="1800" dirty="0" err="1">
                <a:solidFill>
                  <a:schemeClr val="bg1"/>
                </a:solidFill>
              </a:rPr>
              <a:t>Curabitur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sodales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porttitor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massa</a:t>
            </a:r>
            <a:r>
              <a:rPr lang="en-US" sz="1800" dirty="0">
                <a:solidFill>
                  <a:schemeClr val="bg1"/>
                </a:solidFill>
              </a:rPr>
              <a:t>, semper </a:t>
            </a:r>
            <a:r>
              <a:rPr lang="en-US" sz="1800" dirty="0" err="1">
                <a:solidFill>
                  <a:schemeClr val="bg1"/>
                </a:solidFill>
              </a:rPr>
              <a:t>hendrerit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est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tincidunt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nec</a:t>
            </a:r>
            <a:r>
              <a:rPr lang="en-US" sz="1800" dirty="0">
                <a:solidFill>
                  <a:schemeClr val="bg1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b="1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This is an important point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DF0EB0B-3CA0-4A52-9D27-851968605A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92200" y="1513233"/>
            <a:ext cx="4492625" cy="1106487"/>
          </a:xfrm>
        </p:spPr>
        <p:txBody>
          <a:bodyPr anchor="t">
            <a:no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Big header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00D4F48-E00B-7049-8EEA-46E6E96CB99B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>
                <a:solidFill>
                  <a:schemeClr val="bg1"/>
                </a:solidFill>
              </a:rPr>
              <a:t>Section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2155AE2-7C70-F742-9AB7-68343EA16508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>
                <a:solidFill>
                  <a:schemeClr val="bg1"/>
                </a:solidFill>
              </a:rPr>
              <a:pPr marL="0" indent="0">
                <a:buNone/>
              </a:pPr>
              <a:t>7</a:t>
            </a:fld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6FE618E-543B-A357-4573-87390019D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01339" y="6189554"/>
            <a:ext cx="1747748" cy="2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737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12155AE2-7C70-F742-9AB7-68343EA16508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>
                <a:solidFill>
                  <a:schemeClr val="bg1"/>
                </a:solidFill>
              </a:rPr>
              <a:pPr marL="0" indent="0">
                <a:buNone/>
              </a:pPr>
              <a:t>8</a:t>
            </a:fld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AD26338-1FA1-D668-CE4A-79A8A63047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993526" y="0"/>
            <a:ext cx="198474" cy="6858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0D69E31-7E84-1730-8A0D-70C98E1C7B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20183" y="6189554"/>
            <a:ext cx="1747748" cy="28713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EE5E1E77-F3B4-E715-88F8-67B646A37B98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>
                <a:solidFill>
                  <a:schemeClr val="bg1"/>
                </a:solidFill>
              </a:rPr>
              <a:t>Section title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F675AF4F-A29F-95B0-C46C-567B306E2BB4}"/>
              </a:ext>
            </a:extLst>
          </p:cNvPr>
          <p:cNvSpPr txBox="1">
            <a:spLocks/>
          </p:cNvSpPr>
          <p:nvPr/>
        </p:nvSpPr>
        <p:spPr>
          <a:xfrm>
            <a:off x="1092200" y="2619720"/>
            <a:ext cx="8380657" cy="2530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</a:rPr>
              <a:t>This is body text lorem ipsum dolor sit amet, consectetur adipiscing elit. Sed mollis </a:t>
            </a:r>
            <a:r>
              <a:rPr lang="en-US" sz="1800" dirty="0" err="1">
                <a:solidFill>
                  <a:schemeClr val="bg1"/>
                </a:solidFill>
              </a:rPr>
              <a:t>nunc</a:t>
            </a:r>
            <a:r>
              <a:rPr lang="en-US" sz="1800" dirty="0">
                <a:solidFill>
                  <a:schemeClr val="bg1"/>
                </a:solidFill>
              </a:rPr>
              <a:t> sed </a:t>
            </a:r>
            <a:r>
              <a:rPr lang="en-US" sz="1800" dirty="0" err="1">
                <a:solidFill>
                  <a:schemeClr val="bg1"/>
                </a:solidFill>
              </a:rPr>
              <a:t>lectus</a:t>
            </a:r>
            <a:r>
              <a:rPr lang="en-US" sz="1800" dirty="0">
                <a:solidFill>
                  <a:schemeClr val="bg1"/>
                </a:solidFill>
              </a:rPr>
              <a:t> fermentum </a:t>
            </a:r>
            <a:r>
              <a:rPr lang="en-US" sz="1800" dirty="0" err="1">
                <a:solidFill>
                  <a:schemeClr val="bg1"/>
                </a:solidFill>
              </a:rPr>
              <a:t>ornare</a:t>
            </a:r>
            <a:r>
              <a:rPr lang="en-US" sz="1800" dirty="0">
                <a:solidFill>
                  <a:schemeClr val="bg1"/>
                </a:solidFill>
              </a:rPr>
              <a:t>. In </a:t>
            </a:r>
            <a:r>
              <a:rPr lang="en-US" sz="1800" dirty="0" err="1">
                <a:solidFill>
                  <a:schemeClr val="bg1"/>
                </a:solidFill>
              </a:rPr>
              <a:t>luctus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odio</a:t>
            </a:r>
            <a:r>
              <a:rPr lang="en-US" sz="1800" dirty="0">
                <a:solidFill>
                  <a:schemeClr val="bg1"/>
                </a:solidFill>
              </a:rPr>
              <a:t> dui, </a:t>
            </a:r>
            <a:r>
              <a:rPr lang="en-US" sz="1800" dirty="0" err="1">
                <a:solidFill>
                  <a:schemeClr val="bg1"/>
                </a:solidFill>
              </a:rPr>
              <a:t>eget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consequat</a:t>
            </a:r>
            <a:r>
              <a:rPr lang="en-US" sz="1800" dirty="0">
                <a:solidFill>
                  <a:schemeClr val="bg1"/>
                </a:solidFill>
              </a:rPr>
              <a:t> lorem </a:t>
            </a:r>
            <a:r>
              <a:rPr lang="en-US" sz="1800" dirty="0" err="1">
                <a:solidFill>
                  <a:schemeClr val="bg1"/>
                </a:solidFill>
              </a:rPr>
              <a:t>scelerisque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feugiat</a:t>
            </a:r>
            <a:r>
              <a:rPr lang="en-US" sz="1800" dirty="0">
                <a:solidFill>
                  <a:schemeClr val="bg1"/>
                </a:solidFill>
              </a:rPr>
              <a:t>. </a:t>
            </a:r>
            <a:r>
              <a:rPr lang="en-US" sz="1800" dirty="0" err="1">
                <a:solidFill>
                  <a:schemeClr val="bg1"/>
                </a:solidFill>
              </a:rPr>
              <a:t>Quisque</a:t>
            </a:r>
            <a:r>
              <a:rPr lang="en-US" sz="1800" dirty="0">
                <a:solidFill>
                  <a:schemeClr val="bg1"/>
                </a:solidFill>
              </a:rPr>
              <a:t> et </a:t>
            </a:r>
            <a:r>
              <a:rPr lang="en-US" sz="1800" dirty="0" err="1">
                <a:solidFill>
                  <a:schemeClr val="bg1"/>
                </a:solidFill>
              </a:rPr>
              <a:t>enim</a:t>
            </a:r>
            <a:r>
              <a:rPr lang="en-US" sz="1800" dirty="0">
                <a:solidFill>
                  <a:schemeClr val="bg1"/>
                </a:solidFill>
              </a:rPr>
              <a:t> gravida dui </a:t>
            </a:r>
            <a:r>
              <a:rPr lang="en-US" sz="1800" dirty="0" err="1">
                <a:solidFill>
                  <a:schemeClr val="bg1"/>
                </a:solidFill>
              </a:rPr>
              <a:t>faucibus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imperdiet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eget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quis</a:t>
            </a:r>
            <a:r>
              <a:rPr lang="en-US" sz="1800" dirty="0">
                <a:solidFill>
                  <a:schemeClr val="bg1"/>
                </a:solidFill>
              </a:rPr>
              <a:t> diam. Duis </a:t>
            </a:r>
            <a:r>
              <a:rPr lang="en-US" sz="1800" dirty="0" err="1">
                <a:solidFill>
                  <a:schemeClr val="bg1"/>
                </a:solidFill>
              </a:rPr>
              <a:t>rhoncus</a:t>
            </a:r>
            <a:r>
              <a:rPr lang="en-US" sz="1800" dirty="0">
                <a:solidFill>
                  <a:schemeClr val="bg1"/>
                </a:solidFill>
              </a:rPr>
              <a:t> ipsum </a:t>
            </a:r>
            <a:r>
              <a:rPr lang="en-US" sz="1800" dirty="0" err="1">
                <a:solidFill>
                  <a:schemeClr val="bg1"/>
                </a:solidFill>
              </a:rPr>
              <a:t>eget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aliquet</a:t>
            </a:r>
            <a:r>
              <a:rPr lang="en-US" sz="1800" dirty="0">
                <a:solidFill>
                  <a:schemeClr val="bg1"/>
                </a:solidFill>
              </a:rPr>
              <a:t> fermentum. </a:t>
            </a:r>
            <a:r>
              <a:rPr lang="en-US" sz="1800" dirty="0" err="1">
                <a:solidFill>
                  <a:schemeClr val="bg1"/>
                </a:solidFill>
              </a:rPr>
              <a:t>Curabitur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sodales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porttitor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massa</a:t>
            </a:r>
            <a:r>
              <a:rPr lang="en-US" sz="1800" dirty="0">
                <a:solidFill>
                  <a:schemeClr val="bg1"/>
                </a:solidFill>
              </a:rPr>
              <a:t>, semper </a:t>
            </a:r>
            <a:r>
              <a:rPr lang="en-US" sz="1800" dirty="0" err="1">
                <a:solidFill>
                  <a:schemeClr val="bg1"/>
                </a:solidFill>
              </a:rPr>
              <a:t>hendrerit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est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tincidunt</a:t>
            </a:r>
            <a:r>
              <a:rPr lang="en-US" sz="1800" dirty="0">
                <a:solidFill>
                  <a:schemeClr val="bg1"/>
                </a:solidFill>
              </a:rPr>
              <a:t> </a:t>
            </a:r>
            <a:r>
              <a:rPr lang="en-US" sz="1800" dirty="0" err="1">
                <a:solidFill>
                  <a:schemeClr val="bg1"/>
                </a:solidFill>
              </a:rPr>
              <a:t>nec</a:t>
            </a:r>
            <a:r>
              <a:rPr lang="en-US" sz="1800" dirty="0">
                <a:solidFill>
                  <a:schemeClr val="bg1"/>
                </a:solidFill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b="1" dirty="0">
              <a:solidFill>
                <a:schemeClr val="bg1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+mj-lt"/>
              </a:rPr>
              <a:t>This is an important point 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B15384B-7845-CBDA-06F9-2730B1A0FADE}"/>
              </a:ext>
            </a:extLst>
          </p:cNvPr>
          <p:cNvSpPr txBox="1">
            <a:spLocks/>
          </p:cNvSpPr>
          <p:nvPr/>
        </p:nvSpPr>
        <p:spPr>
          <a:xfrm>
            <a:off x="1092200" y="1512334"/>
            <a:ext cx="4492977" cy="110738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6000" dirty="0">
                <a:solidFill>
                  <a:schemeClr val="bg1"/>
                </a:solidFill>
              </a:rPr>
              <a:t>Big header</a:t>
            </a:r>
          </a:p>
        </p:txBody>
      </p:sp>
    </p:spTree>
    <p:extLst>
      <p:ext uri="{BB962C8B-B14F-4D97-AF65-F5344CB8AC3E}">
        <p14:creationId xmlns:p14="http://schemas.microsoft.com/office/powerpoint/2010/main" val="2286465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>
            <a:extLst>
              <a:ext uri="{FF2B5EF4-FFF2-40B4-BE49-F238E27FC236}">
                <a16:creationId xmlns:a16="http://schemas.microsoft.com/office/drawing/2014/main" id="{FC7E11F9-2F6B-4388-ACD0-9012D32AC228}"/>
              </a:ext>
            </a:extLst>
          </p:cNvPr>
          <p:cNvSpPr txBox="1">
            <a:spLocks/>
          </p:cNvSpPr>
          <p:nvPr/>
        </p:nvSpPr>
        <p:spPr>
          <a:xfrm>
            <a:off x="1092200" y="2619720"/>
            <a:ext cx="8380657" cy="2530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/>
              <a:t>This is body text lorem ipsum dolor sit amet, consectetur adipiscing elit. Sed mollis </a:t>
            </a:r>
            <a:r>
              <a:rPr lang="en-US" sz="1800" dirty="0" err="1"/>
              <a:t>nunc</a:t>
            </a:r>
            <a:r>
              <a:rPr lang="en-US" sz="1800" dirty="0"/>
              <a:t> sed </a:t>
            </a:r>
            <a:r>
              <a:rPr lang="en-US" sz="1800" dirty="0" err="1"/>
              <a:t>lectus</a:t>
            </a:r>
            <a:r>
              <a:rPr lang="en-US" sz="1800" dirty="0"/>
              <a:t> fermentum </a:t>
            </a:r>
            <a:r>
              <a:rPr lang="en-US" sz="1800" dirty="0" err="1"/>
              <a:t>ornare</a:t>
            </a:r>
            <a:r>
              <a:rPr lang="en-US" sz="1800" dirty="0"/>
              <a:t>. In </a:t>
            </a:r>
            <a:r>
              <a:rPr lang="en-US" sz="1800" dirty="0" err="1"/>
              <a:t>luctus</a:t>
            </a:r>
            <a:r>
              <a:rPr lang="en-US" sz="1800" dirty="0"/>
              <a:t> </a:t>
            </a:r>
            <a:r>
              <a:rPr lang="en-US" sz="1800" dirty="0" err="1"/>
              <a:t>odio</a:t>
            </a:r>
            <a:r>
              <a:rPr lang="en-US" sz="1800" dirty="0"/>
              <a:t> dui, </a:t>
            </a:r>
            <a:r>
              <a:rPr lang="en-US" sz="1800" dirty="0" err="1"/>
              <a:t>eget</a:t>
            </a:r>
            <a:r>
              <a:rPr lang="en-US" sz="1800" dirty="0"/>
              <a:t> </a:t>
            </a:r>
            <a:r>
              <a:rPr lang="en-US" sz="1800" dirty="0" err="1"/>
              <a:t>consequat</a:t>
            </a:r>
            <a:r>
              <a:rPr lang="en-US" sz="1800" dirty="0"/>
              <a:t> lorem </a:t>
            </a:r>
            <a:r>
              <a:rPr lang="en-US" sz="1800" dirty="0" err="1"/>
              <a:t>scelerisque</a:t>
            </a:r>
            <a:r>
              <a:rPr lang="en-US" sz="1800" dirty="0"/>
              <a:t> </a:t>
            </a:r>
            <a:r>
              <a:rPr lang="en-US" sz="1800" dirty="0" err="1"/>
              <a:t>feugiat</a:t>
            </a:r>
            <a:r>
              <a:rPr lang="en-US" sz="1800" dirty="0"/>
              <a:t>. </a:t>
            </a:r>
            <a:r>
              <a:rPr lang="en-US" sz="1800" dirty="0" err="1"/>
              <a:t>Quisque</a:t>
            </a:r>
            <a:r>
              <a:rPr lang="en-US" sz="1800" dirty="0"/>
              <a:t> et </a:t>
            </a:r>
            <a:r>
              <a:rPr lang="en-US" sz="1800" dirty="0" err="1"/>
              <a:t>enim</a:t>
            </a:r>
            <a:r>
              <a:rPr lang="en-US" sz="1800" dirty="0"/>
              <a:t> gravida dui </a:t>
            </a:r>
            <a:r>
              <a:rPr lang="en-US" sz="1800" dirty="0" err="1"/>
              <a:t>faucibus</a:t>
            </a:r>
            <a:r>
              <a:rPr lang="en-US" sz="1800" dirty="0"/>
              <a:t> </a:t>
            </a:r>
            <a:r>
              <a:rPr lang="en-US" sz="1800" dirty="0" err="1"/>
              <a:t>imperdiet</a:t>
            </a:r>
            <a:r>
              <a:rPr lang="en-US" sz="1800" dirty="0"/>
              <a:t> </a:t>
            </a:r>
            <a:r>
              <a:rPr lang="en-US" sz="1800" dirty="0" err="1"/>
              <a:t>eget</a:t>
            </a:r>
            <a:r>
              <a:rPr lang="en-US" sz="1800" dirty="0"/>
              <a:t> </a:t>
            </a:r>
            <a:r>
              <a:rPr lang="en-US" sz="1800" dirty="0" err="1"/>
              <a:t>quis</a:t>
            </a:r>
            <a:r>
              <a:rPr lang="en-US" sz="1800" dirty="0"/>
              <a:t> diam. Duis </a:t>
            </a:r>
            <a:r>
              <a:rPr lang="en-US" sz="1800" dirty="0" err="1"/>
              <a:t>rhoncus</a:t>
            </a:r>
            <a:r>
              <a:rPr lang="en-US" sz="1800" dirty="0"/>
              <a:t> ipsum </a:t>
            </a:r>
            <a:r>
              <a:rPr lang="en-US" sz="1800" dirty="0" err="1"/>
              <a:t>eget</a:t>
            </a:r>
            <a:r>
              <a:rPr lang="en-US" sz="1800" dirty="0"/>
              <a:t> </a:t>
            </a:r>
            <a:r>
              <a:rPr lang="en-US" sz="1800" dirty="0" err="1"/>
              <a:t>aliquet</a:t>
            </a:r>
            <a:r>
              <a:rPr lang="en-US" sz="1800" dirty="0"/>
              <a:t> fermentum. </a:t>
            </a:r>
            <a:r>
              <a:rPr lang="en-US" sz="1800" dirty="0" err="1"/>
              <a:t>Curabitur</a:t>
            </a:r>
            <a:r>
              <a:rPr lang="en-US" sz="1800" dirty="0"/>
              <a:t> </a:t>
            </a:r>
            <a:r>
              <a:rPr lang="en-US" sz="1800" dirty="0" err="1"/>
              <a:t>sodales</a:t>
            </a:r>
            <a:r>
              <a:rPr lang="en-US" sz="1800" dirty="0"/>
              <a:t> </a:t>
            </a:r>
            <a:r>
              <a:rPr lang="en-US" sz="1800" dirty="0" err="1"/>
              <a:t>porttitor</a:t>
            </a:r>
            <a:r>
              <a:rPr lang="en-US" sz="1800" dirty="0"/>
              <a:t> </a:t>
            </a:r>
            <a:r>
              <a:rPr lang="en-US" sz="1800" dirty="0" err="1"/>
              <a:t>massa</a:t>
            </a:r>
            <a:r>
              <a:rPr lang="en-US" sz="1800" dirty="0"/>
              <a:t>, semper </a:t>
            </a:r>
            <a:r>
              <a:rPr lang="en-US" sz="1800" dirty="0" err="1"/>
              <a:t>hendrerit</a:t>
            </a:r>
            <a:r>
              <a:rPr lang="en-US" sz="1800" dirty="0"/>
              <a:t> </a:t>
            </a:r>
            <a:r>
              <a:rPr lang="en-US" sz="1800" dirty="0" err="1"/>
              <a:t>est</a:t>
            </a:r>
            <a:r>
              <a:rPr lang="en-US" sz="1800" dirty="0"/>
              <a:t> </a:t>
            </a:r>
            <a:r>
              <a:rPr lang="en-US" sz="1800" dirty="0" err="1"/>
              <a:t>tincidunt</a:t>
            </a:r>
            <a:r>
              <a:rPr lang="en-US" sz="1800" dirty="0"/>
              <a:t> </a:t>
            </a:r>
            <a:r>
              <a:rPr lang="en-US" sz="1800" dirty="0" err="1"/>
              <a:t>nec</a:t>
            </a:r>
            <a:r>
              <a:rPr lang="en-US" sz="1800" dirty="0"/>
              <a:t>.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latin typeface="+mj-lt"/>
              </a:rPr>
              <a:t>This is an important point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DF0EB0B-3CA0-4A52-9D27-851968605A8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92200" y="1513233"/>
            <a:ext cx="4492625" cy="1106487"/>
          </a:xfrm>
        </p:spPr>
        <p:txBody>
          <a:bodyPr anchor="t">
            <a:noAutofit/>
          </a:bodyPr>
          <a:lstStyle/>
          <a:p>
            <a:r>
              <a:rPr lang="en-US" sz="6000" dirty="0">
                <a:solidFill>
                  <a:schemeClr val="tx1"/>
                </a:solidFill>
              </a:rPr>
              <a:t>Big header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700D4F48-E00B-7049-8EEA-46E6E96CB99B}"/>
              </a:ext>
            </a:extLst>
          </p:cNvPr>
          <p:cNvSpPr txBox="1">
            <a:spLocks/>
          </p:cNvSpPr>
          <p:nvPr/>
        </p:nvSpPr>
        <p:spPr>
          <a:xfrm>
            <a:off x="442913" y="441326"/>
            <a:ext cx="2551288" cy="248788"/>
          </a:xfrm>
          <a:prstGeom prst="rect">
            <a:avLst/>
          </a:prstGeom>
        </p:spPr>
        <p:txBody>
          <a:bodyPr vert="horz" lIns="0" tIns="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/>
              <a:t>Section title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2155AE2-7C70-F742-9AB7-68343EA16508}"/>
              </a:ext>
            </a:extLst>
          </p:cNvPr>
          <p:cNvSpPr txBox="1">
            <a:spLocks/>
          </p:cNvSpPr>
          <p:nvPr/>
        </p:nvSpPr>
        <p:spPr>
          <a:xfrm>
            <a:off x="442913" y="5962433"/>
            <a:ext cx="522384" cy="454242"/>
          </a:xfrm>
          <a:prstGeom prst="rect">
            <a:avLst/>
          </a:prstGeom>
        </p:spPr>
        <p:txBody>
          <a:bodyPr vert="horz" lIns="0" tIns="45720" rIns="91440" bIns="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fld id="{D81294E0-835E-4CA4-A67B-D3DBB97A72CE}" type="slidenum">
              <a:rPr lang="en-US" sz="1200" smtClean="0"/>
              <a:pPr marL="0" indent="0">
                <a:buNone/>
              </a:pPr>
              <a:t>9</a:t>
            </a:fld>
            <a:endParaRPr lang="en-US" sz="120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6FE618E-543B-A357-4573-87390019D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01339" y="6189554"/>
            <a:ext cx="1747748" cy="28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517828"/>
      </p:ext>
    </p:extLst>
  </p:cSld>
  <p:clrMapOvr>
    <a:masterClrMapping/>
  </p:clrMapOvr>
</p:sld>
</file>

<file path=ppt/theme/theme1.xml><?xml version="1.0" encoding="utf-8"?>
<a:theme xmlns:a="http://schemas.openxmlformats.org/drawingml/2006/main" name="Quantum">
  <a:themeElements>
    <a:clrScheme name="Quantum">
      <a:dk1>
        <a:srgbClr val="2B1925"/>
      </a:dk1>
      <a:lt1>
        <a:srgbClr val="FFFFFF"/>
      </a:lt1>
      <a:dk2>
        <a:srgbClr val="6B666B"/>
      </a:dk2>
      <a:lt2>
        <a:srgbClr val="E6E6E6"/>
      </a:lt2>
      <a:accent1>
        <a:srgbClr val="01013F"/>
      </a:accent1>
      <a:accent2>
        <a:srgbClr val="2B17FF"/>
      </a:accent2>
      <a:accent3>
        <a:srgbClr val="F9CEA7"/>
      </a:accent3>
      <a:accent4>
        <a:srgbClr val="FF686C"/>
      </a:accent4>
      <a:accent5>
        <a:srgbClr val="C2DD97"/>
      </a:accent5>
      <a:accent6>
        <a:srgbClr val="140C12"/>
      </a:accent6>
      <a:hlink>
        <a:srgbClr val="2B17FF"/>
      </a:hlink>
      <a:folHlink>
        <a:srgbClr val="01013F"/>
      </a:folHlink>
    </a:clrScheme>
    <a:fontScheme name="Quantum">
      <a:majorFont>
        <a:latin typeface="Gilroy ExtraBold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antum" id="{59BE122F-9977-4EA9-AA6A-5FBEBAFEF902}" vid="{7AAA01DD-E089-4ACD-BDDB-CED3C781763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Quantum</Template>
  <TotalTime>4613</TotalTime>
  <Words>836</Words>
  <Application>Microsoft Office PowerPoint</Application>
  <PresentationFormat>Widescreen</PresentationFormat>
  <Paragraphs>109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Gilroy ExtraBold</vt:lpstr>
      <vt:lpstr>Roboto</vt:lpstr>
      <vt:lpstr>Roboto Light</vt:lpstr>
      <vt:lpstr>Sofia Pro Light</vt:lpstr>
      <vt:lpstr>Quantum</vt:lpstr>
      <vt:lpstr>PowerPoint Presentation</vt:lpstr>
      <vt:lpstr>PowerPoint Presentation</vt:lpstr>
      <vt:lpstr>Lorem ipsum dolor sit amet lorem ipsum dolor</vt:lpstr>
      <vt:lpstr>Lorem ipsum dolor sit amet lorem ipsum dolor</vt:lpstr>
      <vt:lpstr>Section title</vt:lpstr>
      <vt:lpstr>Big header</vt:lpstr>
      <vt:lpstr>Big header</vt:lpstr>
      <vt:lpstr>PowerPoint Presentation</vt:lpstr>
      <vt:lpstr>Big header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Explore what’s possible</vt:lpstr>
      <vt:lpstr>We’re invested.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brandlucent@outlook.com</dc:creator>
  <cp:lastModifiedBy>Vincent Power</cp:lastModifiedBy>
  <cp:revision>102</cp:revision>
  <dcterms:created xsi:type="dcterms:W3CDTF">2021-09-18T19:53:57Z</dcterms:created>
  <dcterms:modified xsi:type="dcterms:W3CDTF">2023-03-30T20:28:13Z</dcterms:modified>
</cp:coreProperties>
</file>